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notesMasterIdLst>
    <p:notesMasterId r:id="rId12"/>
  </p:notesMasterIdLst>
  <p:sldIdLst>
    <p:sldId id="272" r:id="rId2"/>
    <p:sldId id="273" r:id="rId3"/>
    <p:sldId id="274" r:id="rId4"/>
    <p:sldId id="276" r:id="rId5"/>
    <p:sldId id="280" r:id="rId6"/>
    <p:sldId id="278" r:id="rId7"/>
    <p:sldId id="281" r:id="rId8"/>
    <p:sldId id="282" r:id="rId9"/>
    <p:sldId id="284" r:id="rId10"/>
    <p:sldId id="283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AF6BE2F2-1398-43DA-8B71-FDF63F4CE9C0}">
          <p14:sldIdLst>
            <p14:sldId id="272"/>
            <p14:sldId id="273"/>
            <p14:sldId id="274"/>
            <p14:sldId id="276"/>
            <p14:sldId id="280"/>
            <p14:sldId id="278"/>
            <p14:sldId id="281"/>
            <p14:sldId id="282"/>
            <p14:sldId id="284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da Aldama" initials="AA" lastIdx="1" clrIdx="0">
    <p:extLst>
      <p:ext uri="{19B8F6BF-5375-455C-9EA6-DF929625EA0E}">
        <p15:presenceInfo xmlns:p15="http://schemas.microsoft.com/office/powerpoint/2012/main" userId="S::agentedeveloppement.crds@centraide-cdq.ca::18792686-6678-4445-b891-2f119b0148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2BF"/>
    <a:srgbClr val="4472C4"/>
    <a:srgbClr val="3D67B1"/>
    <a:srgbClr val="608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3" autoAdjust="0"/>
    <p:restoredTop sz="93321" autoAdjust="0"/>
  </p:normalViewPr>
  <p:slideViewPr>
    <p:cSldViewPr snapToGrid="0">
      <p:cViewPr varScale="1">
        <p:scale>
          <a:sx n="63" d="100"/>
          <a:sy n="63" d="100"/>
        </p:scale>
        <p:origin x="8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B38207-3CEF-441C-B58B-FE15C8969C2F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CA"/>
        </a:p>
      </dgm:t>
    </dgm:pt>
    <dgm:pt modelId="{22232A84-1D3A-4824-913C-A55FD7D934F8}">
      <dgm:prSet phldrT="[Texte]"/>
      <dgm:spPr/>
      <dgm:t>
        <a:bodyPr/>
        <a:lstStyle/>
        <a:p>
          <a:r>
            <a:rPr lang="fr-CA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Décembre</a:t>
          </a:r>
          <a:br>
            <a:rPr lang="fr-CA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</a:br>
          <a:r>
            <a:rPr lang="fr-CA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2020</a:t>
          </a:r>
        </a:p>
      </dgm:t>
    </dgm:pt>
    <dgm:pt modelId="{30820A3A-8B3B-4C20-A095-2AD241597992}" type="parTrans" cxnId="{299B85E3-8B9F-4EC5-AE13-23414692412D}">
      <dgm:prSet/>
      <dgm:spPr/>
      <dgm:t>
        <a:bodyPr/>
        <a:lstStyle/>
        <a:p>
          <a:endParaRPr lang="fr-CA"/>
        </a:p>
      </dgm:t>
    </dgm:pt>
    <dgm:pt modelId="{41C9F615-83A0-477B-A683-8FC61416749A}" type="sibTrans" cxnId="{299B85E3-8B9F-4EC5-AE13-23414692412D}">
      <dgm:prSet/>
      <dgm:spPr/>
      <dgm:t>
        <a:bodyPr/>
        <a:lstStyle/>
        <a:p>
          <a:endParaRPr lang="fr-CA"/>
        </a:p>
      </dgm:t>
    </dgm:pt>
    <dgm:pt modelId="{7EF9EF87-83A9-471B-A3CB-10C1100CC1FF}">
      <dgm:prSet phldrT="[Texte]" custT="1"/>
      <dgm:spPr/>
      <dgm:t>
        <a:bodyPr/>
        <a:lstStyle/>
        <a:p>
          <a:r>
            <a:rPr lang="fr-CA" sz="1600" dirty="0"/>
            <a:t>Réunion</a:t>
          </a:r>
          <a:br>
            <a:rPr lang="fr-CA" sz="1600" dirty="0"/>
          </a:br>
          <a:r>
            <a:rPr lang="fr-CA" sz="1600" dirty="0"/>
            <a:t> du </a:t>
          </a:r>
          <a:r>
            <a:rPr lang="fr-CA" sz="1600" dirty="0" err="1"/>
            <a:t>RSACQ</a:t>
          </a:r>
          <a:endParaRPr lang="fr-CA" sz="1600" dirty="0"/>
        </a:p>
      </dgm:t>
    </dgm:pt>
    <dgm:pt modelId="{E2F75A15-2D17-4BEC-8666-32BFBF8B55FC}" type="parTrans" cxnId="{BA855004-CE02-485A-A4D0-BE425403C420}">
      <dgm:prSet/>
      <dgm:spPr/>
      <dgm:t>
        <a:bodyPr/>
        <a:lstStyle/>
        <a:p>
          <a:endParaRPr lang="fr-CA"/>
        </a:p>
      </dgm:t>
    </dgm:pt>
    <dgm:pt modelId="{AF8497FA-A367-414F-AB66-9A78B48A1B53}" type="sibTrans" cxnId="{BA855004-CE02-485A-A4D0-BE425403C420}">
      <dgm:prSet/>
      <dgm:spPr/>
      <dgm:t>
        <a:bodyPr/>
        <a:lstStyle/>
        <a:p>
          <a:endParaRPr lang="fr-CA"/>
        </a:p>
      </dgm:t>
    </dgm:pt>
    <dgm:pt modelId="{6C4DF759-8DFE-477B-A0CE-A44C38ED5228}">
      <dgm:prSet phldrT="[Texte]" custT="1"/>
      <dgm:spPr/>
      <dgm:t>
        <a:bodyPr/>
        <a:lstStyle/>
        <a:p>
          <a:r>
            <a:rPr lang="fr-CA" sz="1600" dirty="0" err="1"/>
            <a:t>NAD</a:t>
          </a:r>
          <a:endParaRPr lang="fr-CA" sz="1100" dirty="0"/>
        </a:p>
      </dgm:t>
    </dgm:pt>
    <dgm:pt modelId="{4E9D61F6-1E8F-4C0E-8B7C-7E1A20B522E8}" type="parTrans" cxnId="{0507A87A-4D14-4A26-A5F4-E0B0BA0D7A13}">
      <dgm:prSet/>
      <dgm:spPr/>
      <dgm:t>
        <a:bodyPr/>
        <a:lstStyle/>
        <a:p>
          <a:endParaRPr lang="fr-CA"/>
        </a:p>
      </dgm:t>
    </dgm:pt>
    <dgm:pt modelId="{73B35392-9533-46BE-8F57-ADA1E58A312F}" type="sibTrans" cxnId="{0507A87A-4D14-4A26-A5F4-E0B0BA0D7A13}">
      <dgm:prSet/>
      <dgm:spPr/>
      <dgm:t>
        <a:bodyPr/>
        <a:lstStyle/>
        <a:p>
          <a:endParaRPr lang="fr-CA"/>
        </a:p>
      </dgm:t>
    </dgm:pt>
    <dgm:pt modelId="{84FB4475-E4D3-4C2C-BC97-5C4236C92957}">
      <dgm:prSet phldrT="[Texte]"/>
      <dgm:spPr/>
      <dgm:t>
        <a:bodyPr/>
        <a:lstStyle/>
        <a:p>
          <a:r>
            <a:rPr lang="fr-CA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Janvier</a:t>
          </a:r>
          <a:br>
            <a:rPr lang="fr-CA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</a:br>
          <a:r>
            <a:rPr lang="fr-CA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2021</a:t>
          </a:r>
        </a:p>
      </dgm:t>
    </dgm:pt>
    <dgm:pt modelId="{E251252A-CDFC-4D04-B45A-6424425F6D19}" type="parTrans" cxnId="{169D7DEC-9812-4ABD-BAF7-2A1BA71CEB39}">
      <dgm:prSet/>
      <dgm:spPr/>
      <dgm:t>
        <a:bodyPr/>
        <a:lstStyle/>
        <a:p>
          <a:endParaRPr lang="fr-CA"/>
        </a:p>
      </dgm:t>
    </dgm:pt>
    <dgm:pt modelId="{19A1D545-67EC-42B3-B3C9-AFEBA9ACE979}" type="sibTrans" cxnId="{169D7DEC-9812-4ABD-BAF7-2A1BA71CEB39}">
      <dgm:prSet/>
      <dgm:spPr/>
      <dgm:t>
        <a:bodyPr/>
        <a:lstStyle/>
        <a:p>
          <a:endParaRPr lang="fr-CA"/>
        </a:p>
      </dgm:t>
    </dgm:pt>
    <dgm:pt modelId="{7FE08F9E-90E3-4A54-AC9A-3A07BF8D34E2}">
      <dgm:prSet phldrT="[Texte]" custT="1"/>
      <dgm:spPr/>
      <dgm:t>
        <a:bodyPr/>
        <a:lstStyle/>
        <a:p>
          <a:r>
            <a:rPr lang="fr-CA" sz="1600" dirty="0"/>
            <a:t>Sous-comité projet régional </a:t>
          </a:r>
        </a:p>
      </dgm:t>
    </dgm:pt>
    <dgm:pt modelId="{8CA9E7BC-F5FD-42B3-9E6C-5D3BDC5AA0CB}" type="parTrans" cxnId="{6309D734-1615-4F2D-A6FA-A38597580B33}">
      <dgm:prSet/>
      <dgm:spPr/>
      <dgm:t>
        <a:bodyPr/>
        <a:lstStyle/>
        <a:p>
          <a:endParaRPr lang="fr-CA"/>
        </a:p>
      </dgm:t>
    </dgm:pt>
    <dgm:pt modelId="{5CADB5FA-401B-46A9-B0A0-88E9FE4A9AC3}" type="sibTrans" cxnId="{6309D734-1615-4F2D-A6FA-A38597580B33}">
      <dgm:prSet/>
      <dgm:spPr/>
      <dgm:t>
        <a:bodyPr/>
        <a:lstStyle/>
        <a:p>
          <a:endParaRPr lang="fr-CA"/>
        </a:p>
      </dgm:t>
    </dgm:pt>
    <dgm:pt modelId="{8855AB26-67C7-4E46-8CB9-76F5083C583A}">
      <dgm:prSet phldrT="[Texte]" custT="1"/>
      <dgm:spPr/>
      <dgm:t>
        <a:bodyPr/>
        <a:lstStyle/>
        <a:p>
          <a:r>
            <a:rPr lang="fr-CA" sz="1600" dirty="0"/>
            <a:t>PD </a:t>
          </a:r>
          <a:r>
            <a:rPr lang="fr-CA" sz="1600" dirty="0" err="1"/>
            <a:t>SAD</a:t>
          </a:r>
          <a:endParaRPr lang="fr-CA" sz="1600" dirty="0"/>
        </a:p>
      </dgm:t>
    </dgm:pt>
    <dgm:pt modelId="{8F2719C8-3470-49E6-9252-FB8680AECA35}" type="parTrans" cxnId="{81CC9445-1480-4CBF-9A70-69DE36DED1E9}">
      <dgm:prSet/>
      <dgm:spPr/>
      <dgm:t>
        <a:bodyPr/>
        <a:lstStyle/>
        <a:p>
          <a:endParaRPr lang="fr-CA"/>
        </a:p>
      </dgm:t>
    </dgm:pt>
    <dgm:pt modelId="{F0F61B57-F02E-45E2-8DA0-086A26152686}" type="sibTrans" cxnId="{81CC9445-1480-4CBF-9A70-69DE36DED1E9}">
      <dgm:prSet/>
      <dgm:spPr/>
      <dgm:t>
        <a:bodyPr/>
        <a:lstStyle/>
        <a:p>
          <a:endParaRPr lang="fr-CA"/>
        </a:p>
      </dgm:t>
    </dgm:pt>
    <dgm:pt modelId="{C0E1A8C3-23AE-464C-B196-11453A1FB56D}">
      <dgm:prSet phldrT="[Texte]"/>
      <dgm:spPr/>
      <dgm:t>
        <a:bodyPr/>
        <a:lstStyle/>
        <a:p>
          <a:r>
            <a:rPr lang="fr-CA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Février</a:t>
          </a:r>
          <a:br>
            <a:rPr lang="fr-CA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</a:br>
          <a:r>
            <a:rPr lang="fr-CA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2021</a:t>
          </a:r>
        </a:p>
      </dgm:t>
    </dgm:pt>
    <dgm:pt modelId="{EC278135-9496-4D57-937D-CE26A4FD9044}" type="parTrans" cxnId="{758D428F-C90B-4920-8DC5-C25971CCA9A5}">
      <dgm:prSet/>
      <dgm:spPr/>
      <dgm:t>
        <a:bodyPr/>
        <a:lstStyle/>
        <a:p>
          <a:endParaRPr lang="fr-CA"/>
        </a:p>
      </dgm:t>
    </dgm:pt>
    <dgm:pt modelId="{F167A351-BDFF-4D1F-85BF-8309464E1830}" type="sibTrans" cxnId="{758D428F-C90B-4920-8DC5-C25971CCA9A5}">
      <dgm:prSet/>
      <dgm:spPr/>
      <dgm:t>
        <a:bodyPr/>
        <a:lstStyle/>
        <a:p>
          <a:endParaRPr lang="fr-CA"/>
        </a:p>
      </dgm:t>
    </dgm:pt>
    <dgm:pt modelId="{DE3FF0A0-9DE8-4253-8249-AA84A0516D2C}">
      <dgm:prSet phldrT="[Texte]" custT="1"/>
      <dgm:spPr/>
      <dgm:t>
        <a:bodyPr/>
        <a:lstStyle/>
        <a:p>
          <a:r>
            <a:rPr lang="fr-CA" sz="1600" dirty="0"/>
            <a:t>Comité </a:t>
          </a:r>
          <a:br>
            <a:rPr lang="fr-CA" sz="1600" dirty="0"/>
          </a:br>
          <a:r>
            <a:rPr lang="fr-CA" sz="1600" dirty="0"/>
            <a:t>formation</a:t>
          </a:r>
        </a:p>
      </dgm:t>
    </dgm:pt>
    <dgm:pt modelId="{687E62A9-823C-4E4F-89C1-A51377377DD8}" type="parTrans" cxnId="{DD479D88-BED2-4AB9-B318-C3FD64184BCE}">
      <dgm:prSet/>
      <dgm:spPr/>
      <dgm:t>
        <a:bodyPr/>
        <a:lstStyle/>
        <a:p>
          <a:endParaRPr lang="fr-CA"/>
        </a:p>
      </dgm:t>
    </dgm:pt>
    <dgm:pt modelId="{DFF08234-18AA-4312-BF2E-F56C0BA7CE2B}" type="sibTrans" cxnId="{DD479D88-BED2-4AB9-B318-C3FD64184BCE}">
      <dgm:prSet/>
      <dgm:spPr/>
      <dgm:t>
        <a:bodyPr/>
        <a:lstStyle/>
        <a:p>
          <a:endParaRPr lang="fr-CA"/>
        </a:p>
      </dgm:t>
    </dgm:pt>
    <dgm:pt modelId="{17EE2BD5-54FF-4CAF-BCD3-36DCC91A1BEA}">
      <dgm:prSet phldrT="[Texte]" custT="1"/>
      <dgm:spPr/>
      <dgm:t>
        <a:bodyPr/>
        <a:lstStyle/>
        <a:p>
          <a:r>
            <a:rPr lang="fr-CA" sz="1600" dirty="0"/>
            <a:t>Évaluation </a:t>
          </a:r>
          <a:br>
            <a:rPr lang="fr-CA" sz="1600" dirty="0"/>
          </a:br>
          <a:r>
            <a:rPr lang="fr-CA" sz="1600" dirty="0"/>
            <a:t>mesures 13.1, 3.1, 11 </a:t>
          </a:r>
        </a:p>
      </dgm:t>
    </dgm:pt>
    <dgm:pt modelId="{37B15E0F-B1D5-4AD1-8842-2350CD20F05D}" type="parTrans" cxnId="{20F34CA9-3EFD-49D7-B76D-63B8BF6B6CE6}">
      <dgm:prSet/>
      <dgm:spPr/>
      <dgm:t>
        <a:bodyPr/>
        <a:lstStyle/>
        <a:p>
          <a:endParaRPr lang="fr-CA"/>
        </a:p>
      </dgm:t>
    </dgm:pt>
    <dgm:pt modelId="{D0960A32-8D8C-4F3B-9F7E-5BEB4EA91E02}" type="sibTrans" cxnId="{20F34CA9-3EFD-49D7-B76D-63B8BF6B6CE6}">
      <dgm:prSet/>
      <dgm:spPr/>
      <dgm:t>
        <a:bodyPr/>
        <a:lstStyle/>
        <a:p>
          <a:endParaRPr lang="fr-CA"/>
        </a:p>
      </dgm:t>
    </dgm:pt>
    <dgm:pt modelId="{72D0DA75-F2A9-485F-9ACD-6FA40C76AF76}">
      <dgm:prSet phldrT="[Texte]"/>
      <dgm:spPr/>
      <dgm:t>
        <a:bodyPr/>
        <a:lstStyle/>
        <a:p>
          <a:r>
            <a:rPr lang="fr-CA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Mai</a:t>
          </a:r>
          <a:br>
            <a:rPr lang="fr-CA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</a:br>
          <a:r>
            <a:rPr lang="fr-CA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2021</a:t>
          </a:r>
        </a:p>
      </dgm:t>
    </dgm:pt>
    <dgm:pt modelId="{02E235F4-16AF-4436-84A0-ED3746AA2B7D}" type="parTrans" cxnId="{208FF2FB-0A1A-4750-907F-07B9D704F1FC}">
      <dgm:prSet/>
      <dgm:spPr/>
      <dgm:t>
        <a:bodyPr/>
        <a:lstStyle/>
        <a:p>
          <a:endParaRPr lang="fr-CA"/>
        </a:p>
      </dgm:t>
    </dgm:pt>
    <dgm:pt modelId="{4C048F30-5535-48B7-B173-06047B0C2BC3}" type="sibTrans" cxnId="{208FF2FB-0A1A-4750-907F-07B9D704F1FC}">
      <dgm:prSet/>
      <dgm:spPr/>
      <dgm:t>
        <a:bodyPr/>
        <a:lstStyle/>
        <a:p>
          <a:endParaRPr lang="fr-CA"/>
        </a:p>
      </dgm:t>
    </dgm:pt>
    <dgm:pt modelId="{6D3AAD17-5F2D-4831-9404-A9D29DC58AC6}">
      <dgm:prSet phldrT="[Texte]"/>
      <dgm:spPr/>
      <dgm:t>
        <a:bodyPr/>
        <a:lstStyle/>
        <a:p>
          <a:r>
            <a:rPr lang="fr-CA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Mars </a:t>
          </a:r>
          <a:br>
            <a:rPr lang="fr-CA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</a:br>
          <a:r>
            <a:rPr lang="fr-CA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2021</a:t>
          </a:r>
        </a:p>
      </dgm:t>
    </dgm:pt>
    <dgm:pt modelId="{3AAE13A3-51B0-4D81-82E2-468A7B6BD8F9}" type="parTrans" cxnId="{5A0DC059-A060-41A8-8371-AF46F5B7B72E}">
      <dgm:prSet/>
      <dgm:spPr/>
      <dgm:t>
        <a:bodyPr/>
        <a:lstStyle/>
        <a:p>
          <a:endParaRPr lang="fr-CA"/>
        </a:p>
      </dgm:t>
    </dgm:pt>
    <dgm:pt modelId="{5B89CC01-D63B-4B65-AE7D-4D8A5A44F52F}" type="sibTrans" cxnId="{5A0DC059-A060-41A8-8371-AF46F5B7B72E}">
      <dgm:prSet/>
      <dgm:spPr/>
      <dgm:t>
        <a:bodyPr/>
        <a:lstStyle/>
        <a:p>
          <a:endParaRPr lang="fr-CA"/>
        </a:p>
      </dgm:t>
    </dgm:pt>
    <dgm:pt modelId="{E5CB2C70-5EDE-439E-937E-4C82DAB00B94}">
      <dgm:prSet phldrT="[Texte]" custT="1"/>
      <dgm:spPr/>
      <dgm:t>
        <a:bodyPr/>
        <a:lstStyle/>
        <a:p>
          <a:r>
            <a:rPr lang="fr-CA" sz="1600" dirty="0"/>
            <a:t>PD </a:t>
          </a:r>
          <a:r>
            <a:rPr lang="fr-CA" sz="1600" dirty="0" err="1"/>
            <a:t>SAD</a:t>
          </a:r>
          <a:endParaRPr lang="fr-CA" sz="1600" dirty="0"/>
        </a:p>
      </dgm:t>
    </dgm:pt>
    <dgm:pt modelId="{587DF385-DD11-4330-BEBA-AF74941FDAFE}" type="parTrans" cxnId="{9DDAF17D-743E-42B7-B294-2AC39DEEC15D}">
      <dgm:prSet/>
      <dgm:spPr/>
      <dgm:t>
        <a:bodyPr/>
        <a:lstStyle/>
        <a:p>
          <a:endParaRPr lang="fr-CA"/>
        </a:p>
      </dgm:t>
    </dgm:pt>
    <dgm:pt modelId="{2BE6DE87-6ADC-4091-BB6A-915F1FECE7F2}" type="sibTrans" cxnId="{9DDAF17D-743E-42B7-B294-2AC39DEEC15D}">
      <dgm:prSet/>
      <dgm:spPr/>
      <dgm:t>
        <a:bodyPr/>
        <a:lstStyle/>
        <a:p>
          <a:endParaRPr lang="fr-CA"/>
        </a:p>
      </dgm:t>
    </dgm:pt>
    <dgm:pt modelId="{118D81AA-6B4D-4862-9912-2340402A03A2}">
      <dgm:prSet phldrT="[Texte]" custT="1"/>
      <dgm:spPr/>
      <dgm:t>
        <a:bodyPr/>
        <a:lstStyle/>
        <a:p>
          <a:r>
            <a:rPr lang="fr-CA" sz="1600" dirty="0"/>
            <a:t>Comité </a:t>
          </a:r>
          <a:br>
            <a:rPr lang="fr-CA" sz="1600" dirty="0"/>
          </a:br>
          <a:r>
            <a:rPr lang="fr-CA" sz="1600" dirty="0" err="1"/>
            <a:t>comm</a:t>
          </a:r>
          <a:r>
            <a:rPr lang="fr-CA" sz="1600" dirty="0"/>
            <a:t>.</a:t>
          </a:r>
        </a:p>
      </dgm:t>
    </dgm:pt>
    <dgm:pt modelId="{40598607-4FBB-4EB2-B01B-C589A188EFE4}" type="parTrans" cxnId="{2BAD70C6-A7EA-4F90-BA10-F7E017603BC2}">
      <dgm:prSet/>
      <dgm:spPr/>
      <dgm:t>
        <a:bodyPr/>
        <a:lstStyle/>
        <a:p>
          <a:endParaRPr lang="fr-CA"/>
        </a:p>
      </dgm:t>
    </dgm:pt>
    <dgm:pt modelId="{49A70CD8-B5C3-4A10-A41E-10B6DB4F8BBC}" type="sibTrans" cxnId="{2BAD70C6-A7EA-4F90-BA10-F7E017603BC2}">
      <dgm:prSet/>
      <dgm:spPr/>
      <dgm:t>
        <a:bodyPr/>
        <a:lstStyle/>
        <a:p>
          <a:endParaRPr lang="fr-CA"/>
        </a:p>
      </dgm:t>
    </dgm:pt>
    <dgm:pt modelId="{8195A9EF-A0C5-4A6D-8255-C3181A983078}">
      <dgm:prSet phldrT="[Texte]" custT="1"/>
      <dgm:spPr/>
      <dgm:t>
        <a:bodyPr/>
        <a:lstStyle/>
        <a:p>
          <a:r>
            <a:rPr lang="fr-CA" sz="1600" dirty="0"/>
            <a:t>Étude PARCOURS</a:t>
          </a:r>
        </a:p>
      </dgm:t>
    </dgm:pt>
    <dgm:pt modelId="{6F46CAEC-5580-46CD-A2CD-CCE5E15B6731}" type="parTrans" cxnId="{5200FA13-4A00-4EEE-BAC0-EC40D06BD42C}">
      <dgm:prSet/>
      <dgm:spPr/>
      <dgm:t>
        <a:bodyPr/>
        <a:lstStyle/>
        <a:p>
          <a:endParaRPr lang="fr-CA"/>
        </a:p>
      </dgm:t>
    </dgm:pt>
    <dgm:pt modelId="{36EB1716-B8C4-41AD-B15F-4D0FBC35E00B}" type="sibTrans" cxnId="{5200FA13-4A00-4EEE-BAC0-EC40D06BD42C}">
      <dgm:prSet/>
      <dgm:spPr/>
      <dgm:t>
        <a:bodyPr/>
        <a:lstStyle/>
        <a:p>
          <a:endParaRPr lang="fr-CA"/>
        </a:p>
      </dgm:t>
    </dgm:pt>
    <dgm:pt modelId="{B9149864-0DAB-457F-A508-66F222053F9E}">
      <dgm:prSet phldrT="[Texte]"/>
      <dgm:spPr/>
      <dgm:t>
        <a:bodyPr/>
        <a:lstStyle/>
        <a:p>
          <a:r>
            <a:rPr lang="fr-CA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Avril</a:t>
          </a:r>
          <a:br>
            <a:rPr lang="fr-CA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</a:br>
          <a:r>
            <a:rPr lang="fr-CA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2021</a:t>
          </a:r>
        </a:p>
      </dgm:t>
    </dgm:pt>
    <dgm:pt modelId="{512B1368-13F1-43B4-90E4-535A0C375817}" type="parTrans" cxnId="{EB037B2C-0E25-40A2-AC2C-F2744B825A3F}">
      <dgm:prSet/>
      <dgm:spPr/>
      <dgm:t>
        <a:bodyPr/>
        <a:lstStyle/>
        <a:p>
          <a:endParaRPr lang="fr-CA"/>
        </a:p>
      </dgm:t>
    </dgm:pt>
    <dgm:pt modelId="{25DBF36C-3233-4A07-9249-374858B70A95}" type="sibTrans" cxnId="{EB037B2C-0E25-40A2-AC2C-F2744B825A3F}">
      <dgm:prSet/>
      <dgm:spPr/>
      <dgm:t>
        <a:bodyPr/>
        <a:lstStyle/>
        <a:p>
          <a:endParaRPr lang="fr-CA"/>
        </a:p>
      </dgm:t>
    </dgm:pt>
    <dgm:pt modelId="{04CFB2BB-6947-4349-BBB4-DEE14C3A82F7}">
      <dgm:prSet phldrT="[Texte]"/>
      <dgm:spPr/>
      <dgm:t>
        <a:bodyPr/>
        <a:lstStyle/>
        <a:p>
          <a:r>
            <a:rPr lang="fr-CA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Juin</a:t>
          </a:r>
          <a:br>
            <a:rPr lang="fr-CA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</a:br>
          <a:r>
            <a:rPr lang="fr-CA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2021</a:t>
          </a:r>
        </a:p>
      </dgm:t>
    </dgm:pt>
    <dgm:pt modelId="{2A312D0F-570D-4292-B6FE-475C3C1CB6F7}" type="parTrans" cxnId="{BDC14B84-EB35-4E70-A9D5-4A87BA093B9C}">
      <dgm:prSet/>
      <dgm:spPr/>
      <dgm:t>
        <a:bodyPr/>
        <a:lstStyle/>
        <a:p>
          <a:endParaRPr lang="fr-CA"/>
        </a:p>
      </dgm:t>
    </dgm:pt>
    <dgm:pt modelId="{FF8830C7-4D70-4BDE-8423-61797846EB48}" type="sibTrans" cxnId="{BDC14B84-EB35-4E70-A9D5-4A87BA093B9C}">
      <dgm:prSet/>
      <dgm:spPr/>
      <dgm:t>
        <a:bodyPr/>
        <a:lstStyle/>
        <a:p>
          <a:endParaRPr lang="fr-CA"/>
        </a:p>
      </dgm:t>
    </dgm:pt>
    <dgm:pt modelId="{AEED8C92-6064-4B5F-A12A-8792B70FE3E3}">
      <dgm:prSet phldrT="[Texte]" custT="1"/>
      <dgm:spPr/>
      <dgm:t>
        <a:bodyPr/>
        <a:lstStyle/>
        <a:p>
          <a:r>
            <a:rPr lang="fr-CA" sz="1600" dirty="0"/>
            <a:t>Comité de coordination</a:t>
          </a:r>
        </a:p>
      </dgm:t>
    </dgm:pt>
    <dgm:pt modelId="{9FD0E0B5-8C56-4267-AB21-EB7AD3F97432}" type="parTrans" cxnId="{CDB0FEFD-E636-4A65-9B26-FC5BA0E2A6D0}">
      <dgm:prSet/>
      <dgm:spPr/>
      <dgm:t>
        <a:bodyPr/>
        <a:lstStyle/>
        <a:p>
          <a:endParaRPr lang="fr-CA"/>
        </a:p>
      </dgm:t>
    </dgm:pt>
    <dgm:pt modelId="{6D5C6B30-0332-4D95-BD94-FC8B6A1CB25A}" type="sibTrans" cxnId="{CDB0FEFD-E636-4A65-9B26-FC5BA0E2A6D0}">
      <dgm:prSet/>
      <dgm:spPr/>
      <dgm:t>
        <a:bodyPr/>
        <a:lstStyle/>
        <a:p>
          <a:endParaRPr lang="fr-CA"/>
        </a:p>
      </dgm:t>
    </dgm:pt>
    <dgm:pt modelId="{5CC9B751-B2EA-42A0-84A0-12CF7F1B933C}">
      <dgm:prSet phldrT="[Texte]" custT="1"/>
      <dgm:spPr/>
      <dgm:t>
        <a:bodyPr/>
        <a:lstStyle/>
        <a:p>
          <a:r>
            <a:rPr lang="fr-CA" sz="1600" dirty="0"/>
            <a:t>PD </a:t>
          </a:r>
          <a:r>
            <a:rPr lang="fr-CA" sz="1600" dirty="0" err="1"/>
            <a:t>SAD</a:t>
          </a:r>
          <a:endParaRPr lang="fr-CA" sz="1600" dirty="0"/>
        </a:p>
      </dgm:t>
    </dgm:pt>
    <dgm:pt modelId="{D0222CA0-AA3E-4ED5-A922-C559D0ADEEBA}" type="parTrans" cxnId="{8FBCB75F-7D9D-453A-AF35-3DC7F45AF229}">
      <dgm:prSet/>
      <dgm:spPr/>
      <dgm:t>
        <a:bodyPr/>
        <a:lstStyle/>
        <a:p>
          <a:endParaRPr lang="fr-CA"/>
        </a:p>
      </dgm:t>
    </dgm:pt>
    <dgm:pt modelId="{85FB0A49-FD7C-4736-9584-F13606B1EBBF}" type="sibTrans" cxnId="{8FBCB75F-7D9D-453A-AF35-3DC7F45AF229}">
      <dgm:prSet/>
      <dgm:spPr/>
      <dgm:t>
        <a:bodyPr/>
        <a:lstStyle/>
        <a:p>
          <a:endParaRPr lang="fr-CA"/>
        </a:p>
      </dgm:t>
    </dgm:pt>
    <dgm:pt modelId="{A94C033B-BB93-460F-8AC7-7863D59E4E8C}">
      <dgm:prSet phldrT="[Texte]" custT="1"/>
      <dgm:spPr/>
      <dgm:t>
        <a:bodyPr/>
        <a:lstStyle/>
        <a:p>
          <a:r>
            <a:rPr lang="fr-CA" sz="1600" dirty="0"/>
            <a:t>PD </a:t>
          </a:r>
          <a:r>
            <a:rPr lang="fr-CA" sz="1600" dirty="0" err="1"/>
            <a:t>SAD</a:t>
          </a:r>
          <a:endParaRPr lang="fr-CA" sz="1600" dirty="0"/>
        </a:p>
      </dgm:t>
    </dgm:pt>
    <dgm:pt modelId="{FB241131-6F4B-4122-8BC7-653CB1643632}" type="parTrans" cxnId="{141852E9-FBA3-46C8-8B1E-A16B88ED36B6}">
      <dgm:prSet/>
      <dgm:spPr/>
      <dgm:t>
        <a:bodyPr/>
        <a:lstStyle/>
        <a:p>
          <a:endParaRPr lang="fr-CA"/>
        </a:p>
      </dgm:t>
    </dgm:pt>
    <dgm:pt modelId="{5F15F710-68A9-489D-B3B3-74F54ED86647}" type="sibTrans" cxnId="{141852E9-FBA3-46C8-8B1E-A16B88ED36B6}">
      <dgm:prSet/>
      <dgm:spPr/>
      <dgm:t>
        <a:bodyPr/>
        <a:lstStyle/>
        <a:p>
          <a:endParaRPr lang="fr-CA"/>
        </a:p>
      </dgm:t>
    </dgm:pt>
    <dgm:pt modelId="{D2CB6B76-8132-41E8-9C54-B02CD4B1649C}">
      <dgm:prSet phldrT="[Texte]" custT="1"/>
      <dgm:spPr/>
      <dgm:t>
        <a:bodyPr/>
        <a:lstStyle/>
        <a:p>
          <a:r>
            <a:rPr lang="fr-CA" sz="1600" dirty="0"/>
            <a:t>Réunion</a:t>
          </a:r>
          <a:br>
            <a:rPr lang="fr-CA" sz="1600" dirty="0"/>
          </a:br>
          <a:r>
            <a:rPr lang="fr-CA" sz="1600" dirty="0"/>
            <a:t>du </a:t>
          </a:r>
          <a:r>
            <a:rPr lang="fr-CA" sz="1600" dirty="0" err="1"/>
            <a:t>RSACQ</a:t>
          </a:r>
          <a:endParaRPr lang="fr-CA" sz="1600" dirty="0"/>
        </a:p>
      </dgm:t>
    </dgm:pt>
    <dgm:pt modelId="{89E7FA02-1884-4D06-A24C-EC18322B1E49}" type="parTrans" cxnId="{32476F12-0570-46C5-B594-B0A54D63BAA9}">
      <dgm:prSet/>
      <dgm:spPr/>
      <dgm:t>
        <a:bodyPr/>
        <a:lstStyle/>
        <a:p>
          <a:endParaRPr lang="fr-CA"/>
        </a:p>
      </dgm:t>
    </dgm:pt>
    <dgm:pt modelId="{0B7507C5-F8F4-4A5F-B304-D9F99B78F08D}" type="sibTrans" cxnId="{32476F12-0570-46C5-B594-B0A54D63BAA9}">
      <dgm:prSet/>
      <dgm:spPr/>
      <dgm:t>
        <a:bodyPr/>
        <a:lstStyle/>
        <a:p>
          <a:endParaRPr lang="fr-CA"/>
        </a:p>
      </dgm:t>
    </dgm:pt>
    <dgm:pt modelId="{2EBBDBBC-EBBF-4F5E-ACFE-C55CC45EB6CE}">
      <dgm:prSet phldrT="[Texte]" custT="1"/>
      <dgm:spPr/>
      <dgm:t>
        <a:bodyPr/>
        <a:lstStyle/>
        <a:p>
          <a:r>
            <a:rPr lang="fr-CA" sz="1600" dirty="0"/>
            <a:t>PD </a:t>
          </a:r>
          <a:r>
            <a:rPr lang="fr-CA" sz="1600" dirty="0" err="1"/>
            <a:t>SAD</a:t>
          </a:r>
          <a:endParaRPr lang="fr-CA" sz="1600" dirty="0"/>
        </a:p>
      </dgm:t>
    </dgm:pt>
    <dgm:pt modelId="{07789553-E1E4-4661-9238-805AD6DA22C3}" type="parTrans" cxnId="{767E6FE3-8B5F-4C71-AE85-CD35522A38BF}">
      <dgm:prSet/>
      <dgm:spPr/>
      <dgm:t>
        <a:bodyPr/>
        <a:lstStyle/>
        <a:p>
          <a:endParaRPr lang="fr-CA"/>
        </a:p>
      </dgm:t>
    </dgm:pt>
    <dgm:pt modelId="{9C0B32B5-FAAE-4475-A186-135F17B18320}" type="sibTrans" cxnId="{767E6FE3-8B5F-4C71-AE85-CD35522A38BF}">
      <dgm:prSet/>
      <dgm:spPr/>
      <dgm:t>
        <a:bodyPr/>
        <a:lstStyle/>
        <a:p>
          <a:endParaRPr lang="fr-CA"/>
        </a:p>
      </dgm:t>
    </dgm:pt>
    <dgm:pt modelId="{4F0FD1FA-DF7D-4475-84F7-DA7A3554AB96}">
      <dgm:prSet phldrT="[Texte]" custT="1"/>
      <dgm:spPr/>
      <dgm:t>
        <a:bodyPr/>
        <a:lstStyle/>
        <a:p>
          <a:r>
            <a:rPr lang="fr-CA" sz="1600" dirty="0" err="1"/>
            <a:t>NAD</a:t>
          </a:r>
          <a:endParaRPr lang="fr-CA" sz="1600" dirty="0"/>
        </a:p>
      </dgm:t>
    </dgm:pt>
    <dgm:pt modelId="{46D8CD2A-1757-4973-967E-4D421A58AF35}" type="parTrans" cxnId="{88D3E551-766F-4103-9CCD-409E04FF81EF}">
      <dgm:prSet/>
      <dgm:spPr/>
      <dgm:t>
        <a:bodyPr/>
        <a:lstStyle/>
        <a:p>
          <a:endParaRPr lang="fr-CA"/>
        </a:p>
      </dgm:t>
    </dgm:pt>
    <dgm:pt modelId="{2A9F6606-4D79-4CBF-AB1A-9F94F91FC870}" type="sibTrans" cxnId="{88D3E551-766F-4103-9CCD-409E04FF81EF}">
      <dgm:prSet/>
      <dgm:spPr/>
      <dgm:t>
        <a:bodyPr/>
        <a:lstStyle/>
        <a:p>
          <a:endParaRPr lang="fr-CA"/>
        </a:p>
      </dgm:t>
    </dgm:pt>
    <dgm:pt modelId="{BB29A799-41D1-49C5-A0F4-F8B37FDC8B60}">
      <dgm:prSet phldrT="[Texte]" custT="1"/>
      <dgm:spPr/>
      <dgm:t>
        <a:bodyPr/>
        <a:lstStyle/>
        <a:p>
          <a:r>
            <a:rPr lang="fr-CA" sz="1600" dirty="0"/>
            <a:t>Comité</a:t>
          </a:r>
          <a:r>
            <a:rPr lang="fr-CA" sz="1600" baseline="0" dirty="0"/>
            <a:t> de </a:t>
          </a:r>
          <a:r>
            <a:rPr lang="fr-CA" sz="1600" baseline="0" dirty="0" err="1"/>
            <a:t>comm</a:t>
          </a:r>
          <a:r>
            <a:rPr lang="fr-CA" sz="1600" baseline="0" dirty="0"/>
            <a:t>.</a:t>
          </a:r>
          <a:endParaRPr lang="fr-CA" sz="1600" dirty="0"/>
        </a:p>
      </dgm:t>
    </dgm:pt>
    <dgm:pt modelId="{EAA28295-9F0F-4C78-A622-CFFE99E8D0E2}" type="parTrans" cxnId="{72353FC3-8A9E-4017-B8A4-CBFADA434FFA}">
      <dgm:prSet/>
      <dgm:spPr/>
      <dgm:t>
        <a:bodyPr/>
        <a:lstStyle/>
        <a:p>
          <a:endParaRPr lang="fr-CA"/>
        </a:p>
      </dgm:t>
    </dgm:pt>
    <dgm:pt modelId="{52FA4769-484F-44D0-9499-CCB5527E06A2}" type="sibTrans" cxnId="{72353FC3-8A9E-4017-B8A4-CBFADA434FFA}">
      <dgm:prSet/>
      <dgm:spPr/>
      <dgm:t>
        <a:bodyPr/>
        <a:lstStyle/>
        <a:p>
          <a:endParaRPr lang="fr-CA"/>
        </a:p>
      </dgm:t>
    </dgm:pt>
    <dgm:pt modelId="{250695A9-2330-432C-A536-0E195F38515C}">
      <dgm:prSet phldrT="[Texte]" custT="1"/>
      <dgm:spPr/>
      <dgm:t>
        <a:bodyPr/>
        <a:lstStyle/>
        <a:p>
          <a:r>
            <a:rPr lang="fr-CA" sz="1200" dirty="0"/>
            <a:t>Coupons fruit et légumes/</a:t>
          </a:r>
          <a:r>
            <a:rPr lang="fr-CA" sz="1200" dirty="0" err="1"/>
            <a:t>Artha</a:t>
          </a:r>
          <a:r>
            <a:rPr lang="fr-CA" sz="1200" dirty="0"/>
            <a:t>-Récolte</a:t>
          </a:r>
        </a:p>
      </dgm:t>
    </dgm:pt>
    <dgm:pt modelId="{FC1047EF-3DE1-4D7D-B5E7-F3226AF6E14C}" type="parTrans" cxnId="{359F3A3C-9E6E-402F-8043-80FF811E4907}">
      <dgm:prSet/>
      <dgm:spPr/>
      <dgm:t>
        <a:bodyPr/>
        <a:lstStyle/>
        <a:p>
          <a:endParaRPr lang="fr-CA"/>
        </a:p>
      </dgm:t>
    </dgm:pt>
    <dgm:pt modelId="{99031132-298D-4206-B9A6-F851EC535F29}" type="sibTrans" cxnId="{359F3A3C-9E6E-402F-8043-80FF811E4907}">
      <dgm:prSet/>
      <dgm:spPr/>
      <dgm:t>
        <a:bodyPr/>
        <a:lstStyle/>
        <a:p>
          <a:endParaRPr lang="fr-CA"/>
        </a:p>
      </dgm:t>
    </dgm:pt>
    <dgm:pt modelId="{D9747ED2-112A-45F4-AEED-5E2E02A8A28A}">
      <dgm:prSet phldrT="[Texte]" custT="1"/>
      <dgm:spPr/>
      <dgm:t>
        <a:bodyPr/>
        <a:lstStyle/>
        <a:p>
          <a:r>
            <a:rPr lang="fr-CA" sz="1600" dirty="0"/>
            <a:t>Comité de </a:t>
          </a:r>
          <a:r>
            <a:rPr lang="fr-CA" sz="1600" dirty="0" err="1"/>
            <a:t>comm</a:t>
          </a:r>
          <a:r>
            <a:rPr lang="fr-CA" sz="1600" dirty="0"/>
            <a:t>.</a:t>
          </a:r>
        </a:p>
      </dgm:t>
    </dgm:pt>
    <dgm:pt modelId="{0D5A2A97-3654-4DB3-907E-279726E85608}" type="parTrans" cxnId="{2966A41F-B098-424D-B3C3-F3BDE4B595DB}">
      <dgm:prSet/>
      <dgm:spPr/>
      <dgm:t>
        <a:bodyPr/>
        <a:lstStyle/>
        <a:p>
          <a:endParaRPr lang="fr-CA"/>
        </a:p>
      </dgm:t>
    </dgm:pt>
    <dgm:pt modelId="{A0D34271-6228-4331-AEFF-646D8393E2CF}" type="sibTrans" cxnId="{2966A41F-B098-424D-B3C3-F3BDE4B595DB}">
      <dgm:prSet/>
      <dgm:spPr/>
      <dgm:t>
        <a:bodyPr/>
        <a:lstStyle/>
        <a:p>
          <a:endParaRPr lang="fr-CA"/>
        </a:p>
      </dgm:t>
    </dgm:pt>
    <dgm:pt modelId="{0EF66150-1D24-4BE6-A454-66C96E6C6D30}">
      <dgm:prSet phldrT="[Texte]" custT="1"/>
      <dgm:spPr/>
      <dgm:t>
        <a:bodyPr/>
        <a:lstStyle/>
        <a:p>
          <a:r>
            <a:rPr lang="fr-CA" sz="1800" dirty="0"/>
            <a:t>Envoi du bulletin</a:t>
          </a:r>
        </a:p>
      </dgm:t>
    </dgm:pt>
    <dgm:pt modelId="{473FE5C7-E7DE-41C7-91CF-D68C2E91EB9C}" type="parTrans" cxnId="{144228E9-039A-43A6-BAD3-E99C6C1A946B}">
      <dgm:prSet/>
      <dgm:spPr/>
      <dgm:t>
        <a:bodyPr/>
        <a:lstStyle/>
        <a:p>
          <a:endParaRPr lang="fr-CA"/>
        </a:p>
      </dgm:t>
    </dgm:pt>
    <dgm:pt modelId="{6AF26EB0-5866-4F62-BFBE-F4C7F34F2169}" type="sibTrans" cxnId="{144228E9-039A-43A6-BAD3-E99C6C1A946B}">
      <dgm:prSet/>
      <dgm:spPr/>
      <dgm:t>
        <a:bodyPr/>
        <a:lstStyle/>
        <a:p>
          <a:endParaRPr lang="fr-CA"/>
        </a:p>
      </dgm:t>
    </dgm:pt>
    <dgm:pt modelId="{0D8F2B20-7CD5-4DC5-9723-4A8A0354C03F}">
      <dgm:prSet phldrT="[Texte]" custT="1"/>
      <dgm:spPr/>
      <dgm:t>
        <a:bodyPr/>
        <a:lstStyle/>
        <a:p>
          <a:r>
            <a:rPr lang="fr-CA" sz="1400" dirty="0"/>
            <a:t>Sous-comité projet régional</a:t>
          </a:r>
        </a:p>
      </dgm:t>
    </dgm:pt>
    <dgm:pt modelId="{C95FAC3B-967A-4B8C-B098-4249F9B31A58}" type="parTrans" cxnId="{E6AEF587-8416-4AFC-BF1A-4C526F7DC314}">
      <dgm:prSet/>
      <dgm:spPr/>
      <dgm:t>
        <a:bodyPr/>
        <a:lstStyle/>
        <a:p>
          <a:endParaRPr lang="fr-CA"/>
        </a:p>
      </dgm:t>
    </dgm:pt>
    <dgm:pt modelId="{8462B01D-1B8C-4B97-9EA5-EAD745BAA799}" type="sibTrans" cxnId="{E6AEF587-8416-4AFC-BF1A-4C526F7DC314}">
      <dgm:prSet/>
      <dgm:spPr/>
      <dgm:t>
        <a:bodyPr/>
        <a:lstStyle/>
        <a:p>
          <a:endParaRPr lang="fr-CA"/>
        </a:p>
      </dgm:t>
    </dgm:pt>
    <dgm:pt modelId="{A77A3CB4-46FD-428D-9201-1538051534F6}" type="pres">
      <dgm:prSet presAssocID="{D5B38207-3CEF-441C-B58B-FE15C8969C2F}" presName="theList" presStyleCnt="0">
        <dgm:presLayoutVars>
          <dgm:dir/>
          <dgm:animLvl val="lvl"/>
          <dgm:resizeHandles val="exact"/>
        </dgm:presLayoutVars>
      </dgm:prSet>
      <dgm:spPr/>
    </dgm:pt>
    <dgm:pt modelId="{437B6E3E-CA58-429B-AA8E-EFC9E3654583}" type="pres">
      <dgm:prSet presAssocID="{22232A84-1D3A-4824-913C-A55FD7D934F8}" presName="compNode" presStyleCnt="0"/>
      <dgm:spPr/>
    </dgm:pt>
    <dgm:pt modelId="{04A2F0FB-D656-4656-8E0A-41250EA43B60}" type="pres">
      <dgm:prSet presAssocID="{22232A84-1D3A-4824-913C-A55FD7D934F8}" presName="aNode" presStyleLbl="bgShp" presStyleIdx="0" presStyleCnt="7"/>
      <dgm:spPr/>
    </dgm:pt>
    <dgm:pt modelId="{FDD2E9FC-E3C5-4D53-9750-39E00D725DDA}" type="pres">
      <dgm:prSet presAssocID="{22232A84-1D3A-4824-913C-A55FD7D934F8}" presName="textNode" presStyleLbl="bgShp" presStyleIdx="0" presStyleCnt="7"/>
      <dgm:spPr/>
    </dgm:pt>
    <dgm:pt modelId="{6F1BD212-49C7-40BB-BF0A-AB4FEA1203AE}" type="pres">
      <dgm:prSet presAssocID="{22232A84-1D3A-4824-913C-A55FD7D934F8}" presName="compChildNode" presStyleCnt="0"/>
      <dgm:spPr/>
    </dgm:pt>
    <dgm:pt modelId="{CCD38841-382F-4037-AFC6-E2870241EED0}" type="pres">
      <dgm:prSet presAssocID="{22232A84-1D3A-4824-913C-A55FD7D934F8}" presName="theInnerList" presStyleCnt="0"/>
      <dgm:spPr/>
    </dgm:pt>
    <dgm:pt modelId="{C0F89852-74A1-4E54-90CD-34F3B093A245}" type="pres">
      <dgm:prSet presAssocID="{7EF9EF87-83A9-471B-A3CB-10C1100CC1FF}" presName="childNode" presStyleLbl="node1" presStyleIdx="0" presStyleCnt="20">
        <dgm:presLayoutVars>
          <dgm:bulletEnabled val="1"/>
        </dgm:presLayoutVars>
      </dgm:prSet>
      <dgm:spPr/>
    </dgm:pt>
    <dgm:pt modelId="{454C7FBF-0451-43F1-8951-099ABC2B5806}" type="pres">
      <dgm:prSet presAssocID="{7EF9EF87-83A9-471B-A3CB-10C1100CC1FF}" presName="aSpace2" presStyleCnt="0"/>
      <dgm:spPr/>
    </dgm:pt>
    <dgm:pt modelId="{30A01A40-4314-45C7-89BC-31657E53ADB7}" type="pres">
      <dgm:prSet presAssocID="{6C4DF759-8DFE-477B-A0CE-A44C38ED5228}" presName="childNode" presStyleLbl="node1" presStyleIdx="1" presStyleCnt="20">
        <dgm:presLayoutVars>
          <dgm:bulletEnabled val="1"/>
        </dgm:presLayoutVars>
      </dgm:prSet>
      <dgm:spPr/>
    </dgm:pt>
    <dgm:pt modelId="{1D0EA871-79F5-4FE7-B60A-76B7A60DE00D}" type="pres">
      <dgm:prSet presAssocID="{22232A84-1D3A-4824-913C-A55FD7D934F8}" presName="aSpace" presStyleCnt="0"/>
      <dgm:spPr/>
    </dgm:pt>
    <dgm:pt modelId="{F3DC0D19-68A0-4489-BD60-03A02F162738}" type="pres">
      <dgm:prSet presAssocID="{84FB4475-E4D3-4C2C-BC97-5C4236C92957}" presName="compNode" presStyleCnt="0"/>
      <dgm:spPr/>
    </dgm:pt>
    <dgm:pt modelId="{5D73B3FC-1C76-4F50-A4C9-8CF6A3EB5BC3}" type="pres">
      <dgm:prSet presAssocID="{84FB4475-E4D3-4C2C-BC97-5C4236C92957}" presName="aNode" presStyleLbl="bgShp" presStyleIdx="1" presStyleCnt="7"/>
      <dgm:spPr/>
    </dgm:pt>
    <dgm:pt modelId="{C1D7DCCE-9C0D-41C5-81B3-A64AAF1FD967}" type="pres">
      <dgm:prSet presAssocID="{84FB4475-E4D3-4C2C-BC97-5C4236C92957}" presName="textNode" presStyleLbl="bgShp" presStyleIdx="1" presStyleCnt="7"/>
      <dgm:spPr/>
    </dgm:pt>
    <dgm:pt modelId="{5A5D5ADB-575E-4548-9200-9A9C924B89A3}" type="pres">
      <dgm:prSet presAssocID="{84FB4475-E4D3-4C2C-BC97-5C4236C92957}" presName="compChildNode" presStyleCnt="0"/>
      <dgm:spPr/>
    </dgm:pt>
    <dgm:pt modelId="{A714CE8A-10D5-4C8D-9321-C4563B3E75D8}" type="pres">
      <dgm:prSet presAssocID="{84FB4475-E4D3-4C2C-BC97-5C4236C92957}" presName="theInnerList" presStyleCnt="0"/>
      <dgm:spPr/>
    </dgm:pt>
    <dgm:pt modelId="{A7EA1BC5-6330-4F40-A0AE-B44FA16F7C2A}" type="pres">
      <dgm:prSet presAssocID="{7FE08F9E-90E3-4A54-AC9A-3A07BF8D34E2}" presName="childNode" presStyleLbl="node1" presStyleIdx="2" presStyleCnt="20">
        <dgm:presLayoutVars>
          <dgm:bulletEnabled val="1"/>
        </dgm:presLayoutVars>
      </dgm:prSet>
      <dgm:spPr/>
    </dgm:pt>
    <dgm:pt modelId="{D9675BF6-1A09-4782-811F-4FAD04D3E3AE}" type="pres">
      <dgm:prSet presAssocID="{7FE08F9E-90E3-4A54-AC9A-3A07BF8D34E2}" presName="aSpace2" presStyleCnt="0"/>
      <dgm:spPr/>
    </dgm:pt>
    <dgm:pt modelId="{D4ECBB04-6E9C-409E-A603-AEE4BE9DD012}" type="pres">
      <dgm:prSet presAssocID="{8855AB26-67C7-4E46-8CB9-76F5083C583A}" presName="childNode" presStyleLbl="node1" presStyleIdx="3" presStyleCnt="20">
        <dgm:presLayoutVars>
          <dgm:bulletEnabled val="1"/>
        </dgm:presLayoutVars>
      </dgm:prSet>
      <dgm:spPr/>
    </dgm:pt>
    <dgm:pt modelId="{046A66A2-4839-42C4-92FD-73E31D5BE981}" type="pres">
      <dgm:prSet presAssocID="{84FB4475-E4D3-4C2C-BC97-5C4236C92957}" presName="aSpace" presStyleCnt="0"/>
      <dgm:spPr/>
    </dgm:pt>
    <dgm:pt modelId="{74EC69D9-818C-4685-A273-9044E8C4083E}" type="pres">
      <dgm:prSet presAssocID="{C0E1A8C3-23AE-464C-B196-11453A1FB56D}" presName="compNode" presStyleCnt="0"/>
      <dgm:spPr/>
    </dgm:pt>
    <dgm:pt modelId="{0D39FD49-B5C7-474E-8644-98833E88A880}" type="pres">
      <dgm:prSet presAssocID="{C0E1A8C3-23AE-464C-B196-11453A1FB56D}" presName="aNode" presStyleLbl="bgShp" presStyleIdx="2" presStyleCnt="7"/>
      <dgm:spPr/>
    </dgm:pt>
    <dgm:pt modelId="{B81CD945-6ACA-4130-A33D-1CEB07D1DB5A}" type="pres">
      <dgm:prSet presAssocID="{C0E1A8C3-23AE-464C-B196-11453A1FB56D}" presName="textNode" presStyleLbl="bgShp" presStyleIdx="2" presStyleCnt="7"/>
      <dgm:spPr/>
    </dgm:pt>
    <dgm:pt modelId="{70A364BD-30BF-4D2A-9756-779A81EEC687}" type="pres">
      <dgm:prSet presAssocID="{C0E1A8C3-23AE-464C-B196-11453A1FB56D}" presName="compChildNode" presStyleCnt="0"/>
      <dgm:spPr/>
    </dgm:pt>
    <dgm:pt modelId="{E47B84DE-24EC-4192-9E13-6E38318F8381}" type="pres">
      <dgm:prSet presAssocID="{C0E1A8C3-23AE-464C-B196-11453A1FB56D}" presName="theInnerList" presStyleCnt="0"/>
      <dgm:spPr/>
    </dgm:pt>
    <dgm:pt modelId="{83E2C65A-600F-4994-BE18-E833C66141FE}" type="pres">
      <dgm:prSet presAssocID="{DE3FF0A0-9DE8-4253-8249-AA84A0516D2C}" presName="childNode" presStyleLbl="node1" presStyleIdx="4" presStyleCnt="20">
        <dgm:presLayoutVars>
          <dgm:bulletEnabled val="1"/>
        </dgm:presLayoutVars>
      </dgm:prSet>
      <dgm:spPr/>
    </dgm:pt>
    <dgm:pt modelId="{938EB691-016E-4C97-9987-237EA7932D90}" type="pres">
      <dgm:prSet presAssocID="{DE3FF0A0-9DE8-4253-8249-AA84A0516D2C}" presName="aSpace2" presStyleCnt="0"/>
      <dgm:spPr/>
    </dgm:pt>
    <dgm:pt modelId="{98A0F6B8-61C0-4CB3-990F-F3F27B7D4A0E}" type="pres">
      <dgm:prSet presAssocID="{17EE2BD5-54FF-4CAF-BCD3-36DCC91A1BEA}" presName="childNode" presStyleLbl="node1" presStyleIdx="5" presStyleCnt="20">
        <dgm:presLayoutVars>
          <dgm:bulletEnabled val="1"/>
        </dgm:presLayoutVars>
      </dgm:prSet>
      <dgm:spPr/>
    </dgm:pt>
    <dgm:pt modelId="{F1450872-7B57-41A4-A7D3-1AA4ACB08623}" type="pres">
      <dgm:prSet presAssocID="{17EE2BD5-54FF-4CAF-BCD3-36DCC91A1BEA}" presName="aSpace2" presStyleCnt="0"/>
      <dgm:spPr/>
    </dgm:pt>
    <dgm:pt modelId="{1262EACC-FD93-4E07-BCB5-AC1F367552A0}" type="pres">
      <dgm:prSet presAssocID="{2EBBDBBC-EBBF-4F5E-ACFE-C55CC45EB6CE}" presName="childNode" presStyleLbl="node1" presStyleIdx="6" presStyleCnt="20">
        <dgm:presLayoutVars>
          <dgm:bulletEnabled val="1"/>
        </dgm:presLayoutVars>
      </dgm:prSet>
      <dgm:spPr/>
    </dgm:pt>
    <dgm:pt modelId="{EB2062A3-A89A-433D-B4C7-4D3ACE326FE3}" type="pres">
      <dgm:prSet presAssocID="{C0E1A8C3-23AE-464C-B196-11453A1FB56D}" presName="aSpace" presStyleCnt="0"/>
      <dgm:spPr/>
    </dgm:pt>
    <dgm:pt modelId="{D1FC6B51-DB6D-4824-B05E-5CBC504F4719}" type="pres">
      <dgm:prSet presAssocID="{6D3AAD17-5F2D-4831-9404-A9D29DC58AC6}" presName="compNode" presStyleCnt="0"/>
      <dgm:spPr/>
    </dgm:pt>
    <dgm:pt modelId="{068FC447-4A6F-4F52-B0E1-8CB4C85CEF74}" type="pres">
      <dgm:prSet presAssocID="{6D3AAD17-5F2D-4831-9404-A9D29DC58AC6}" presName="aNode" presStyleLbl="bgShp" presStyleIdx="3" presStyleCnt="7"/>
      <dgm:spPr/>
    </dgm:pt>
    <dgm:pt modelId="{537B5905-BE39-4672-B463-CF86AFB72B6D}" type="pres">
      <dgm:prSet presAssocID="{6D3AAD17-5F2D-4831-9404-A9D29DC58AC6}" presName="textNode" presStyleLbl="bgShp" presStyleIdx="3" presStyleCnt="7"/>
      <dgm:spPr/>
    </dgm:pt>
    <dgm:pt modelId="{D1DE78A7-52FE-4654-B907-157F229CBA82}" type="pres">
      <dgm:prSet presAssocID="{6D3AAD17-5F2D-4831-9404-A9D29DC58AC6}" presName="compChildNode" presStyleCnt="0"/>
      <dgm:spPr/>
    </dgm:pt>
    <dgm:pt modelId="{1D8B30A8-2A89-4113-8550-811DFD865E8F}" type="pres">
      <dgm:prSet presAssocID="{6D3AAD17-5F2D-4831-9404-A9D29DC58AC6}" presName="theInnerList" presStyleCnt="0"/>
      <dgm:spPr/>
    </dgm:pt>
    <dgm:pt modelId="{F9CA9112-F650-4BC5-AE70-59D2997939A0}" type="pres">
      <dgm:prSet presAssocID="{118D81AA-6B4D-4862-9912-2340402A03A2}" presName="childNode" presStyleLbl="node1" presStyleIdx="7" presStyleCnt="20">
        <dgm:presLayoutVars>
          <dgm:bulletEnabled val="1"/>
        </dgm:presLayoutVars>
      </dgm:prSet>
      <dgm:spPr/>
    </dgm:pt>
    <dgm:pt modelId="{B549039A-266F-4E09-A5D3-5A087865FB31}" type="pres">
      <dgm:prSet presAssocID="{118D81AA-6B4D-4862-9912-2340402A03A2}" presName="aSpace2" presStyleCnt="0"/>
      <dgm:spPr/>
    </dgm:pt>
    <dgm:pt modelId="{4DE6C1BE-6029-4FBC-A912-9EFBA9CEC09B}" type="pres">
      <dgm:prSet presAssocID="{4F0FD1FA-DF7D-4475-84F7-DA7A3554AB96}" presName="childNode" presStyleLbl="node1" presStyleIdx="8" presStyleCnt="20">
        <dgm:presLayoutVars>
          <dgm:bulletEnabled val="1"/>
        </dgm:presLayoutVars>
      </dgm:prSet>
      <dgm:spPr/>
    </dgm:pt>
    <dgm:pt modelId="{D3499F51-163F-4D16-94EA-1AFF8E915D6F}" type="pres">
      <dgm:prSet presAssocID="{4F0FD1FA-DF7D-4475-84F7-DA7A3554AB96}" presName="aSpace2" presStyleCnt="0"/>
      <dgm:spPr/>
    </dgm:pt>
    <dgm:pt modelId="{90956230-7EE1-4D95-9037-93FCAFCE128E}" type="pres">
      <dgm:prSet presAssocID="{E5CB2C70-5EDE-439E-937E-4C82DAB00B94}" presName="childNode" presStyleLbl="node1" presStyleIdx="9" presStyleCnt="20">
        <dgm:presLayoutVars>
          <dgm:bulletEnabled val="1"/>
        </dgm:presLayoutVars>
      </dgm:prSet>
      <dgm:spPr/>
    </dgm:pt>
    <dgm:pt modelId="{0B5C1F82-82DD-4805-B42A-62E5A4554EA4}" type="pres">
      <dgm:prSet presAssocID="{6D3AAD17-5F2D-4831-9404-A9D29DC58AC6}" presName="aSpace" presStyleCnt="0"/>
      <dgm:spPr/>
    </dgm:pt>
    <dgm:pt modelId="{18312981-8F5C-4E2E-A24D-2375C620F16A}" type="pres">
      <dgm:prSet presAssocID="{B9149864-0DAB-457F-A508-66F222053F9E}" presName="compNode" presStyleCnt="0"/>
      <dgm:spPr/>
    </dgm:pt>
    <dgm:pt modelId="{EFC7C3D4-13CF-430D-BA2F-CD81FE3772F9}" type="pres">
      <dgm:prSet presAssocID="{B9149864-0DAB-457F-A508-66F222053F9E}" presName="aNode" presStyleLbl="bgShp" presStyleIdx="4" presStyleCnt="7"/>
      <dgm:spPr/>
    </dgm:pt>
    <dgm:pt modelId="{4915D415-4C2E-4026-9AEF-F904C04C3259}" type="pres">
      <dgm:prSet presAssocID="{B9149864-0DAB-457F-A508-66F222053F9E}" presName="textNode" presStyleLbl="bgShp" presStyleIdx="4" presStyleCnt="7"/>
      <dgm:spPr/>
    </dgm:pt>
    <dgm:pt modelId="{17F76EF6-9430-44BC-89DE-6A640B4E3FA0}" type="pres">
      <dgm:prSet presAssocID="{B9149864-0DAB-457F-A508-66F222053F9E}" presName="compChildNode" presStyleCnt="0"/>
      <dgm:spPr/>
    </dgm:pt>
    <dgm:pt modelId="{DE5BE99F-42E0-4C2D-97F7-95EBAC9EF5D3}" type="pres">
      <dgm:prSet presAssocID="{B9149864-0DAB-457F-A508-66F222053F9E}" presName="theInnerList" presStyleCnt="0"/>
      <dgm:spPr/>
    </dgm:pt>
    <dgm:pt modelId="{AD682686-6DDF-4C54-9F8F-0543685C8901}" type="pres">
      <dgm:prSet presAssocID="{D9747ED2-112A-45F4-AEED-5E2E02A8A28A}" presName="childNode" presStyleLbl="node1" presStyleIdx="10" presStyleCnt="20">
        <dgm:presLayoutVars>
          <dgm:bulletEnabled val="1"/>
        </dgm:presLayoutVars>
      </dgm:prSet>
      <dgm:spPr/>
    </dgm:pt>
    <dgm:pt modelId="{DFD7636A-57B1-4650-A76A-1C9F7FDFCA09}" type="pres">
      <dgm:prSet presAssocID="{D9747ED2-112A-45F4-AEED-5E2E02A8A28A}" presName="aSpace2" presStyleCnt="0"/>
      <dgm:spPr/>
    </dgm:pt>
    <dgm:pt modelId="{B7E53EAD-9C64-4A0B-AC1F-DF2360CF1751}" type="pres">
      <dgm:prSet presAssocID="{0EF66150-1D24-4BE6-A454-66C96E6C6D30}" presName="childNode" presStyleLbl="node1" presStyleIdx="11" presStyleCnt="20">
        <dgm:presLayoutVars>
          <dgm:bulletEnabled val="1"/>
        </dgm:presLayoutVars>
      </dgm:prSet>
      <dgm:spPr/>
    </dgm:pt>
    <dgm:pt modelId="{0F0F222D-56E7-4440-A9CA-C24FB3E46C5D}" type="pres">
      <dgm:prSet presAssocID="{0EF66150-1D24-4BE6-A454-66C96E6C6D30}" presName="aSpace2" presStyleCnt="0"/>
      <dgm:spPr/>
    </dgm:pt>
    <dgm:pt modelId="{5F54A90E-D48D-4DF0-8C39-B4C2E9741555}" type="pres">
      <dgm:prSet presAssocID="{8195A9EF-A0C5-4A6D-8255-C3181A983078}" presName="childNode" presStyleLbl="node1" presStyleIdx="12" presStyleCnt="20">
        <dgm:presLayoutVars>
          <dgm:bulletEnabled val="1"/>
        </dgm:presLayoutVars>
      </dgm:prSet>
      <dgm:spPr/>
    </dgm:pt>
    <dgm:pt modelId="{ECA72578-D685-457D-A548-EAF830F56BB0}" type="pres">
      <dgm:prSet presAssocID="{B9149864-0DAB-457F-A508-66F222053F9E}" presName="aSpace" presStyleCnt="0"/>
      <dgm:spPr/>
    </dgm:pt>
    <dgm:pt modelId="{58785A9B-4BEE-4707-8046-646235614ACF}" type="pres">
      <dgm:prSet presAssocID="{72D0DA75-F2A9-485F-9ACD-6FA40C76AF76}" presName="compNode" presStyleCnt="0"/>
      <dgm:spPr/>
    </dgm:pt>
    <dgm:pt modelId="{4B7681A3-2570-4E0C-8842-F41B269227AA}" type="pres">
      <dgm:prSet presAssocID="{72D0DA75-F2A9-485F-9ACD-6FA40C76AF76}" presName="aNode" presStyleLbl="bgShp" presStyleIdx="5" presStyleCnt="7"/>
      <dgm:spPr/>
    </dgm:pt>
    <dgm:pt modelId="{0771A9B0-F5B0-4221-9D44-B10553B26E09}" type="pres">
      <dgm:prSet presAssocID="{72D0DA75-F2A9-485F-9ACD-6FA40C76AF76}" presName="textNode" presStyleLbl="bgShp" presStyleIdx="5" presStyleCnt="7"/>
      <dgm:spPr/>
    </dgm:pt>
    <dgm:pt modelId="{4E62E6F4-BCA9-4D71-AE74-6589E75F5C94}" type="pres">
      <dgm:prSet presAssocID="{72D0DA75-F2A9-485F-9ACD-6FA40C76AF76}" presName="compChildNode" presStyleCnt="0"/>
      <dgm:spPr/>
    </dgm:pt>
    <dgm:pt modelId="{8C70ED33-414E-4113-9742-0B3303413E30}" type="pres">
      <dgm:prSet presAssocID="{72D0DA75-F2A9-485F-9ACD-6FA40C76AF76}" presName="theInnerList" presStyleCnt="0"/>
      <dgm:spPr/>
    </dgm:pt>
    <dgm:pt modelId="{7D0BC43F-1929-4188-8C04-9F4050B123CA}" type="pres">
      <dgm:prSet presAssocID="{AEED8C92-6064-4B5F-A12A-8792B70FE3E3}" presName="childNode" presStyleLbl="node1" presStyleIdx="13" presStyleCnt="20">
        <dgm:presLayoutVars>
          <dgm:bulletEnabled val="1"/>
        </dgm:presLayoutVars>
      </dgm:prSet>
      <dgm:spPr/>
    </dgm:pt>
    <dgm:pt modelId="{55FF7CAD-10EF-43CB-B61D-5417583C021D}" type="pres">
      <dgm:prSet presAssocID="{AEED8C92-6064-4B5F-A12A-8792B70FE3E3}" presName="aSpace2" presStyleCnt="0"/>
      <dgm:spPr/>
    </dgm:pt>
    <dgm:pt modelId="{251FCE2F-2726-4B62-90A6-99F61EDB4713}" type="pres">
      <dgm:prSet presAssocID="{BB29A799-41D1-49C5-A0F4-F8B37FDC8B60}" presName="childNode" presStyleLbl="node1" presStyleIdx="14" presStyleCnt="20">
        <dgm:presLayoutVars>
          <dgm:bulletEnabled val="1"/>
        </dgm:presLayoutVars>
      </dgm:prSet>
      <dgm:spPr/>
    </dgm:pt>
    <dgm:pt modelId="{C8A92797-C165-4ABB-A093-FDB70EEA32BD}" type="pres">
      <dgm:prSet presAssocID="{BB29A799-41D1-49C5-A0F4-F8B37FDC8B60}" presName="aSpace2" presStyleCnt="0"/>
      <dgm:spPr/>
    </dgm:pt>
    <dgm:pt modelId="{2EF28F9A-7F11-4D6E-BF4D-EE44B410C28C}" type="pres">
      <dgm:prSet presAssocID="{250695A9-2330-432C-A536-0E195F38515C}" presName="childNode" presStyleLbl="node1" presStyleIdx="15" presStyleCnt="20">
        <dgm:presLayoutVars>
          <dgm:bulletEnabled val="1"/>
        </dgm:presLayoutVars>
      </dgm:prSet>
      <dgm:spPr/>
    </dgm:pt>
    <dgm:pt modelId="{14BDE07B-6B70-4549-A55A-3E5E1A3AF3DC}" type="pres">
      <dgm:prSet presAssocID="{250695A9-2330-432C-A536-0E195F38515C}" presName="aSpace2" presStyleCnt="0"/>
      <dgm:spPr/>
    </dgm:pt>
    <dgm:pt modelId="{1FF842BF-43AD-48F5-A4DB-290D329E2A26}" type="pres">
      <dgm:prSet presAssocID="{0D8F2B20-7CD5-4DC5-9723-4A8A0354C03F}" presName="childNode" presStyleLbl="node1" presStyleIdx="16" presStyleCnt="20">
        <dgm:presLayoutVars>
          <dgm:bulletEnabled val="1"/>
        </dgm:presLayoutVars>
      </dgm:prSet>
      <dgm:spPr/>
    </dgm:pt>
    <dgm:pt modelId="{828B6CB7-C9A8-4882-83A1-F4F7E6558291}" type="pres">
      <dgm:prSet presAssocID="{0D8F2B20-7CD5-4DC5-9723-4A8A0354C03F}" presName="aSpace2" presStyleCnt="0"/>
      <dgm:spPr/>
    </dgm:pt>
    <dgm:pt modelId="{C244618F-6B0B-46A6-970B-FD8C6DD141AB}" type="pres">
      <dgm:prSet presAssocID="{5CC9B751-B2EA-42A0-84A0-12CF7F1B933C}" presName="childNode" presStyleLbl="node1" presStyleIdx="17" presStyleCnt="20">
        <dgm:presLayoutVars>
          <dgm:bulletEnabled val="1"/>
        </dgm:presLayoutVars>
      </dgm:prSet>
      <dgm:spPr/>
    </dgm:pt>
    <dgm:pt modelId="{A1823E37-0298-49B2-A492-D7596994EDC0}" type="pres">
      <dgm:prSet presAssocID="{72D0DA75-F2A9-485F-9ACD-6FA40C76AF76}" presName="aSpace" presStyleCnt="0"/>
      <dgm:spPr/>
    </dgm:pt>
    <dgm:pt modelId="{FBFFD20B-BC27-437F-BEB8-FCF97D91B8C3}" type="pres">
      <dgm:prSet presAssocID="{04CFB2BB-6947-4349-BBB4-DEE14C3A82F7}" presName="compNode" presStyleCnt="0"/>
      <dgm:spPr/>
    </dgm:pt>
    <dgm:pt modelId="{D590458B-90AA-4F9D-A3E9-7FE3E7E1C5CE}" type="pres">
      <dgm:prSet presAssocID="{04CFB2BB-6947-4349-BBB4-DEE14C3A82F7}" presName="aNode" presStyleLbl="bgShp" presStyleIdx="6" presStyleCnt="7"/>
      <dgm:spPr/>
    </dgm:pt>
    <dgm:pt modelId="{209F76AA-E01C-4BF2-8B09-6F2E45D60C6B}" type="pres">
      <dgm:prSet presAssocID="{04CFB2BB-6947-4349-BBB4-DEE14C3A82F7}" presName="textNode" presStyleLbl="bgShp" presStyleIdx="6" presStyleCnt="7"/>
      <dgm:spPr/>
    </dgm:pt>
    <dgm:pt modelId="{C0AB36CA-6967-40B8-AD88-E0340DDC851E}" type="pres">
      <dgm:prSet presAssocID="{04CFB2BB-6947-4349-BBB4-DEE14C3A82F7}" presName="compChildNode" presStyleCnt="0"/>
      <dgm:spPr/>
    </dgm:pt>
    <dgm:pt modelId="{DA3ED634-E625-426F-A3C5-FCD27553B0D2}" type="pres">
      <dgm:prSet presAssocID="{04CFB2BB-6947-4349-BBB4-DEE14C3A82F7}" presName="theInnerList" presStyleCnt="0"/>
      <dgm:spPr/>
    </dgm:pt>
    <dgm:pt modelId="{605698AA-6969-4554-B704-7C67B1638619}" type="pres">
      <dgm:prSet presAssocID="{D2CB6B76-8132-41E8-9C54-B02CD4B1649C}" presName="childNode" presStyleLbl="node1" presStyleIdx="18" presStyleCnt="20">
        <dgm:presLayoutVars>
          <dgm:bulletEnabled val="1"/>
        </dgm:presLayoutVars>
      </dgm:prSet>
      <dgm:spPr/>
    </dgm:pt>
    <dgm:pt modelId="{5ED38746-D6C7-4AB5-BD8A-9795EE7B64F3}" type="pres">
      <dgm:prSet presAssocID="{D2CB6B76-8132-41E8-9C54-B02CD4B1649C}" presName="aSpace2" presStyleCnt="0"/>
      <dgm:spPr/>
    </dgm:pt>
    <dgm:pt modelId="{3B500422-98D0-460F-A811-591B7C7F6BB9}" type="pres">
      <dgm:prSet presAssocID="{A94C033B-BB93-460F-8AC7-7863D59E4E8C}" presName="childNode" presStyleLbl="node1" presStyleIdx="19" presStyleCnt="20">
        <dgm:presLayoutVars>
          <dgm:bulletEnabled val="1"/>
        </dgm:presLayoutVars>
      </dgm:prSet>
      <dgm:spPr/>
    </dgm:pt>
  </dgm:ptLst>
  <dgm:cxnLst>
    <dgm:cxn modelId="{233BAA00-048E-4386-9105-668E1F04A32C}" type="presOf" srcId="{118D81AA-6B4D-4862-9912-2340402A03A2}" destId="{F9CA9112-F650-4BC5-AE70-59D2997939A0}" srcOrd="0" destOrd="0" presId="urn:microsoft.com/office/officeart/2005/8/layout/lProcess2"/>
    <dgm:cxn modelId="{B72BA402-C4E6-4D95-9A4C-47A727E11C22}" type="presOf" srcId="{BB29A799-41D1-49C5-A0F4-F8B37FDC8B60}" destId="{251FCE2F-2726-4B62-90A6-99F61EDB4713}" srcOrd="0" destOrd="0" presId="urn:microsoft.com/office/officeart/2005/8/layout/lProcess2"/>
    <dgm:cxn modelId="{7789CA02-13D4-4545-AE32-43F140BFEEB3}" type="presOf" srcId="{04CFB2BB-6947-4349-BBB4-DEE14C3A82F7}" destId="{D590458B-90AA-4F9D-A3E9-7FE3E7E1C5CE}" srcOrd="0" destOrd="0" presId="urn:microsoft.com/office/officeart/2005/8/layout/lProcess2"/>
    <dgm:cxn modelId="{17C50A03-1DEB-4903-AA7C-DFA073FF2B8B}" type="presOf" srcId="{0D8F2B20-7CD5-4DC5-9723-4A8A0354C03F}" destId="{1FF842BF-43AD-48F5-A4DB-290D329E2A26}" srcOrd="0" destOrd="0" presId="urn:microsoft.com/office/officeart/2005/8/layout/lProcess2"/>
    <dgm:cxn modelId="{BA855004-CE02-485A-A4D0-BE425403C420}" srcId="{22232A84-1D3A-4824-913C-A55FD7D934F8}" destId="{7EF9EF87-83A9-471B-A3CB-10C1100CC1FF}" srcOrd="0" destOrd="0" parTransId="{E2F75A15-2D17-4BEC-8666-32BFBF8B55FC}" sibTransId="{AF8497FA-A367-414F-AB66-9A78B48A1B53}"/>
    <dgm:cxn modelId="{7C487909-8093-4F0F-9F67-05B18C2187A9}" type="presOf" srcId="{8195A9EF-A0C5-4A6D-8255-C3181A983078}" destId="{5F54A90E-D48D-4DF0-8C39-B4C2E9741555}" srcOrd="0" destOrd="0" presId="urn:microsoft.com/office/officeart/2005/8/layout/lProcess2"/>
    <dgm:cxn modelId="{2DA1CC0D-6B69-489F-A498-0B4B1EE24587}" type="presOf" srcId="{C0E1A8C3-23AE-464C-B196-11453A1FB56D}" destId="{B81CD945-6ACA-4130-A33D-1CEB07D1DB5A}" srcOrd="1" destOrd="0" presId="urn:microsoft.com/office/officeart/2005/8/layout/lProcess2"/>
    <dgm:cxn modelId="{32476F12-0570-46C5-B594-B0A54D63BAA9}" srcId="{04CFB2BB-6947-4349-BBB4-DEE14C3A82F7}" destId="{D2CB6B76-8132-41E8-9C54-B02CD4B1649C}" srcOrd="0" destOrd="0" parTransId="{89E7FA02-1884-4D06-A24C-EC18322B1E49}" sibTransId="{0B7507C5-F8F4-4A5F-B304-D9F99B78F08D}"/>
    <dgm:cxn modelId="{5200FA13-4A00-4EEE-BAC0-EC40D06BD42C}" srcId="{B9149864-0DAB-457F-A508-66F222053F9E}" destId="{8195A9EF-A0C5-4A6D-8255-C3181A983078}" srcOrd="2" destOrd="0" parTransId="{6F46CAEC-5580-46CD-A2CD-CCE5E15B6731}" sibTransId="{36EB1716-B8C4-41AD-B15F-4D0FBC35E00B}"/>
    <dgm:cxn modelId="{8B4B8516-0284-4BC6-A335-8F9CDD9DA6EA}" type="presOf" srcId="{22232A84-1D3A-4824-913C-A55FD7D934F8}" destId="{FDD2E9FC-E3C5-4D53-9750-39E00D725DDA}" srcOrd="1" destOrd="0" presId="urn:microsoft.com/office/officeart/2005/8/layout/lProcess2"/>
    <dgm:cxn modelId="{619A001F-5241-44A2-8DA3-30B9DB0DF61D}" type="presOf" srcId="{8855AB26-67C7-4E46-8CB9-76F5083C583A}" destId="{D4ECBB04-6E9C-409E-A603-AEE4BE9DD012}" srcOrd="0" destOrd="0" presId="urn:microsoft.com/office/officeart/2005/8/layout/lProcess2"/>
    <dgm:cxn modelId="{2966A41F-B098-424D-B3C3-F3BDE4B595DB}" srcId="{B9149864-0DAB-457F-A508-66F222053F9E}" destId="{D9747ED2-112A-45F4-AEED-5E2E02A8A28A}" srcOrd="0" destOrd="0" parTransId="{0D5A2A97-3654-4DB3-907E-279726E85608}" sibTransId="{A0D34271-6228-4331-AEFF-646D8393E2CF}"/>
    <dgm:cxn modelId="{86373120-F014-40B5-BCD5-2E3FC960E358}" type="presOf" srcId="{5CC9B751-B2EA-42A0-84A0-12CF7F1B933C}" destId="{C244618F-6B0B-46A6-970B-FD8C6DD141AB}" srcOrd="0" destOrd="0" presId="urn:microsoft.com/office/officeart/2005/8/layout/lProcess2"/>
    <dgm:cxn modelId="{EB037B2C-0E25-40A2-AC2C-F2744B825A3F}" srcId="{D5B38207-3CEF-441C-B58B-FE15C8969C2F}" destId="{B9149864-0DAB-457F-A508-66F222053F9E}" srcOrd="4" destOrd="0" parTransId="{512B1368-13F1-43B4-90E4-535A0C375817}" sibTransId="{25DBF36C-3233-4A07-9249-374858B70A95}"/>
    <dgm:cxn modelId="{B039AA2E-9FA8-4FE8-9E7C-E8EF23D11774}" type="presOf" srcId="{6C4DF759-8DFE-477B-A0CE-A44C38ED5228}" destId="{30A01A40-4314-45C7-89BC-31657E53ADB7}" srcOrd="0" destOrd="0" presId="urn:microsoft.com/office/officeart/2005/8/layout/lProcess2"/>
    <dgm:cxn modelId="{2D4D7D32-4BD7-48A5-9AC4-88A79D8971B3}" type="presOf" srcId="{250695A9-2330-432C-A536-0E195F38515C}" destId="{2EF28F9A-7F11-4D6E-BF4D-EE44B410C28C}" srcOrd="0" destOrd="0" presId="urn:microsoft.com/office/officeart/2005/8/layout/lProcess2"/>
    <dgm:cxn modelId="{DA487233-724B-488C-94C3-5B2512666AAF}" type="presOf" srcId="{04CFB2BB-6947-4349-BBB4-DEE14C3A82F7}" destId="{209F76AA-E01C-4BF2-8B09-6F2E45D60C6B}" srcOrd="1" destOrd="0" presId="urn:microsoft.com/office/officeart/2005/8/layout/lProcess2"/>
    <dgm:cxn modelId="{6309D734-1615-4F2D-A6FA-A38597580B33}" srcId="{84FB4475-E4D3-4C2C-BC97-5C4236C92957}" destId="{7FE08F9E-90E3-4A54-AC9A-3A07BF8D34E2}" srcOrd="0" destOrd="0" parTransId="{8CA9E7BC-F5FD-42B3-9E6C-5D3BDC5AA0CB}" sibTransId="{5CADB5FA-401B-46A9-B0A0-88E9FE4A9AC3}"/>
    <dgm:cxn modelId="{66F3C837-33A4-47BB-8A95-76039F9F35C8}" type="presOf" srcId="{84FB4475-E4D3-4C2C-BC97-5C4236C92957}" destId="{C1D7DCCE-9C0D-41C5-81B3-A64AAF1FD967}" srcOrd="1" destOrd="0" presId="urn:microsoft.com/office/officeart/2005/8/layout/lProcess2"/>
    <dgm:cxn modelId="{359F3A3C-9E6E-402F-8043-80FF811E4907}" srcId="{72D0DA75-F2A9-485F-9ACD-6FA40C76AF76}" destId="{250695A9-2330-432C-A536-0E195F38515C}" srcOrd="2" destOrd="0" parTransId="{FC1047EF-3DE1-4D7D-B5E7-F3226AF6E14C}" sibTransId="{99031132-298D-4206-B9A6-F851EC535F29}"/>
    <dgm:cxn modelId="{8FBCB75F-7D9D-453A-AF35-3DC7F45AF229}" srcId="{72D0DA75-F2A9-485F-9ACD-6FA40C76AF76}" destId="{5CC9B751-B2EA-42A0-84A0-12CF7F1B933C}" srcOrd="4" destOrd="0" parTransId="{D0222CA0-AA3E-4ED5-A922-C559D0ADEEBA}" sibTransId="{85FB0A49-FD7C-4736-9584-F13606B1EBBF}"/>
    <dgm:cxn modelId="{81CC9445-1480-4CBF-9A70-69DE36DED1E9}" srcId="{84FB4475-E4D3-4C2C-BC97-5C4236C92957}" destId="{8855AB26-67C7-4E46-8CB9-76F5083C583A}" srcOrd="1" destOrd="0" parTransId="{8F2719C8-3470-49E6-9252-FB8680AECA35}" sibTransId="{F0F61B57-F02E-45E2-8DA0-086A26152686}"/>
    <dgm:cxn modelId="{9E16A845-6B2D-4283-9F17-E28DD43389B7}" type="presOf" srcId="{0EF66150-1D24-4BE6-A454-66C96E6C6D30}" destId="{B7E53EAD-9C64-4A0B-AC1F-DF2360CF1751}" srcOrd="0" destOrd="0" presId="urn:microsoft.com/office/officeart/2005/8/layout/lProcess2"/>
    <dgm:cxn modelId="{E772C745-4D49-4C11-BF53-E62858A3965F}" type="presOf" srcId="{D2CB6B76-8132-41E8-9C54-B02CD4B1649C}" destId="{605698AA-6969-4554-B704-7C67B1638619}" srcOrd="0" destOrd="0" presId="urn:microsoft.com/office/officeart/2005/8/layout/lProcess2"/>
    <dgm:cxn modelId="{412CB468-C2B2-493C-AF38-08C721B2DDFC}" type="presOf" srcId="{AEED8C92-6064-4B5F-A12A-8792B70FE3E3}" destId="{7D0BC43F-1929-4188-8C04-9F4050B123CA}" srcOrd="0" destOrd="0" presId="urn:microsoft.com/office/officeart/2005/8/layout/lProcess2"/>
    <dgm:cxn modelId="{88D3E551-766F-4103-9CCD-409E04FF81EF}" srcId="{6D3AAD17-5F2D-4831-9404-A9D29DC58AC6}" destId="{4F0FD1FA-DF7D-4475-84F7-DA7A3554AB96}" srcOrd="1" destOrd="0" parTransId="{46D8CD2A-1757-4973-967E-4D421A58AF35}" sibTransId="{2A9F6606-4D79-4CBF-AB1A-9F94F91FC870}"/>
    <dgm:cxn modelId="{C5C23D76-63CB-4EC7-8411-4E3676EFDCC3}" type="presOf" srcId="{22232A84-1D3A-4824-913C-A55FD7D934F8}" destId="{04A2F0FB-D656-4656-8E0A-41250EA43B60}" srcOrd="0" destOrd="0" presId="urn:microsoft.com/office/officeart/2005/8/layout/lProcess2"/>
    <dgm:cxn modelId="{5A0DC059-A060-41A8-8371-AF46F5B7B72E}" srcId="{D5B38207-3CEF-441C-B58B-FE15C8969C2F}" destId="{6D3AAD17-5F2D-4831-9404-A9D29DC58AC6}" srcOrd="3" destOrd="0" parTransId="{3AAE13A3-51B0-4D81-82E2-468A7B6BD8F9}" sibTransId="{5B89CC01-D63B-4B65-AE7D-4D8A5A44F52F}"/>
    <dgm:cxn modelId="{0507A87A-4D14-4A26-A5F4-E0B0BA0D7A13}" srcId="{22232A84-1D3A-4824-913C-A55FD7D934F8}" destId="{6C4DF759-8DFE-477B-A0CE-A44C38ED5228}" srcOrd="1" destOrd="0" parTransId="{4E9D61F6-1E8F-4C0E-8B7C-7E1A20B522E8}" sibTransId="{73B35392-9533-46BE-8F57-ADA1E58A312F}"/>
    <dgm:cxn modelId="{9DDAF17D-743E-42B7-B294-2AC39DEEC15D}" srcId="{6D3AAD17-5F2D-4831-9404-A9D29DC58AC6}" destId="{E5CB2C70-5EDE-439E-937E-4C82DAB00B94}" srcOrd="2" destOrd="0" parTransId="{587DF385-DD11-4330-BEBA-AF74941FDAFE}" sibTransId="{2BE6DE87-6ADC-4091-BB6A-915F1FECE7F2}"/>
    <dgm:cxn modelId="{BDC14B84-EB35-4E70-A9D5-4A87BA093B9C}" srcId="{D5B38207-3CEF-441C-B58B-FE15C8969C2F}" destId="{04CFB2BB-6947-4349-BBB4-DEE14C3A82F7}" srcOrd="6" destOrd="0" parTransId="{2A312D0F-570D-4292-B6FE-475C3C1CB6F7}" sibTransId="{FF8830C7-4D70-4BDE-8423-61797846EB48}"/>
    <dgm:cxn modelId="{DE628084-85DB-4791-9851-82B2EC1832D1}" type="presOf" srcId="{17EE2BD5-54FF-4CAF-BCD3-36DCC91A1BEA}" destId="{98A0F6B8-61C0-4CB3-990F-F3F27B7D4A0E}" srcOrd="0" destOrd="0" presId="urn:microsoft.com/office/officeart/2005/8/layout/lProcess2"/>
    <dgm:cxn modelId="{E6AEF587-8416-4AFC-BF1A-4C526F7DC314}" srcId="{72D0DA75-F2A9-485F-9ACD-6FA40C76AF76}" destId="{0D8F2B20-7CD5-4DC5-9723-4A8A0354C03F}" srcOrd="3" destOrd="0" parTransId="{C95FAC3B-967A-4B8C-B098-4249F9B31A58}" sibTransId="{8462B01D-1B8C-4B97-9EA5-EAD745BAA799}"/>
    <dgm:cxn modelId="{DD479D88-BED2-4AB9-B318-C3FD64184BCE}" srcId="{C0E1A8C3-23AE-464C-B196-11453A1FB56D}" destId="{DE3FF0A0-9DE8-4253-8249-AA84A0516D2C}" srcOrd="0" destOrd="0" parTransId="{687E62A9-823C-4E4F-89C1-A51377377DD8}" sibTransId="{DFF08234-18AA-4312-BF2E-F56C0BA7CE2B}"/>
    <dgm:cxn modelId="{758D428F-C90B-4920-8DC5-C25971CCA9A5}" srcId="{D5B38207-3CEF-441C-B58B-FE15C8969C2F}" destId="{C0E1A8C3-23AE-464C-B196-11453A1FB56D}" srcOrd="2" destOrd="0" parTransId="{EC278135-9496-4D57-937D-CE26A4FD9044}" sibTransId="{F167A351-BDFF-4D1F-85BF-8309464E1830}"/>
    <dgm:cxn modelId="{AA0530A4-93D5-406B-B22C-C68E738BAE81}" type="presOf" srcId="{7FE08F9E-90E3-4A54-AC9A-3A07BF8D34E2}" destId="{A7EA1BC5-6330-4F40-A0AE-B44FA16F7C2A}" srcOrd="0" destOrd="0" presId="urn:microsoft.com/office/officeart/2005/8/layout/lProcess2"/>
    <dgm:cxn modelId="{8C87BEA5-A95B-45B3-9B99-6EF2451FFC7F}" type="presOf" srcId="{7EF9EF87-83A9-471B-A3CB-10C1100CC1FF}" destId="{C0F89852-74A1-4E54-90CD-34F3B093A245}" srcOrd="0" destOrd="0" presId="urn:microsoft.com/office/officeart/2005/8/layout/lProcess2"/>
    <dgm:cxn modelId="{B15596A8-E93C-49AE-BA6F-9082298E76B8}" type="presOf" srcId="{D5B38207-3CEF-441C-B58B-FE15C8969C2F}" destId="{A77A3CB4-46FD-428D-9201-1538051534F6}" srcOrd="0" destOrd="0" presId="urn:microsoft.com/office/officeart/2005/8/layout/lProcess2"/>
    <dgm:cxn modelId="{20F34CA9-3EFD-49D7-B76D-63B8BF6B6CE6}" srcId="{C0E1A8C3-23AE-464C-B196-11453A1FB56D}" destId="{17EE2BD5-54FF-4CAF-BCD3-36DCC91A1BEA}" srcOrd="1" destOrd="0" parTransId="{37B15E0F-B1D5-4AD1-8842-2350CD20F05D}" sibTransId="{D0960A32-8D8C-4F3B-9F7E-5BEB4EA91E02}"/>
    <dgm:cxn modelId="{E9BFD4AB-C48D-45FF-84CB-A00A81B7CB0B}" type="presOf" srcId="{C0E1A8C3-23AE-464C-B196-11453A1FB56D}" destId="{0D39FD49-B5C7-474E-8644-98833E88A880}" srcOrd="0" destOrd="0" presId="urn:microsoft.com/office/officeart/2005/8/layout/lProcess2"/>
    <dgm:cxn modelId="{B97064AC-D171-4FA3-8D90-680104FD5171}" type="presOf" srcId="{B9149864-0DAB-457F-A508-66F222053F9E}" destId="{EFC7C3D4-13CF-430D-BA2F-CD81FE3772F9}" srcOrd="0" destOrd="0" presId="urn:microsoft.com/office/officeart/2005/8/layout/lProcess2"/>
    <dgm:cxn modelId="{3222B2B2-D0A1-4916-87DC-BD00B94D142C}" type="presOf" srcId="{6D3AAD17-5F2D-4831-9404-A9D29DC58AC6}" destId="{537B5905-BE39-4672-B463-CF86AFB72B6D}" srcOrd="1" destOrd="0" presId="urn:microsoft.com/office/officeart/2005/8/layout/lProcess2"/>
    <dgm:cxn modelId="{72353FC3-8A9E-4017-B8A4-CBFADA434FFA}" srcId="{72D0DA75-F2A9-485F-9ACD-6FA40C76AF76}" destId="{BB29A799-41D1-49C5-A0F4-F8B37FDC8B60}" srcOrd="1" destOrd="0" parTransId="{EAA28295-9F0F-4C78-A622-CFFE99E8D0E2}" sibTransId="{52FA4769-484F-44D0-9499-CCB5527E06A2}"/>
    <dgm:cxn modelId="{9C895CC6-261E-4CA2-9062-F5DAA3D28B06}" type="presOf" srcId="{E5CB2C70-5EDE-439E-937E-4C82DAB00B94}" destId="{90956230-7EE1-4D95-9037-93FCAFCE128E}" srcOrd="0" destOrd="0" presId="urn:microsoft.com/office/officeart/2005/8/layout/lProcess2"/>
    <dgm:cxn modelId="{2BAD70C6-A7EA-4F90-BA10-F7E017603BC2}" srcId="{6D3AAD17-5F2D-4831-9404-A9D29DC58AC6}" destId="{118D81AA-6B4D-4862-9912-2340402A03A2}" srcOrd="0" destOrd="0" parTransId="{40598607-4FBB-4EB2-B01B-C589A188EFE4}" sibTransId="{49A70CD8-B5C3-4A10-A41E-10B6DB4F8BBC}"/>
    <dgm:cxn modelId="{392054D0-F194-4296-A665-7C7E3DA43DDF}" type="presOf" srcId="{DE3FF0A0-9DE8-4253-8249-AA84A0516D2C}" destId="{83E2C65A-600F-4994-BE18-E833C66141FE}" srcOrd="0" destOrd="0" presId="urn:microsoft.com/office/officeart/2005/8/layout/lProcess2"/>
    <dgm:cxn modelId="{5D524FD3-2B23-4FB9-A7C0-63F8A0DDD875}" type="presOf" srcId="{84FB4475-E4D3-4C2C-BC97-5C4236C92957}" destId="{5D73B3FC-1C76-4F50-A4C9-8CF6A3EB5BC3}" srcOrd="0" destOrd="0" presId="urn:microsoft.com/office/officeart/2005/8/layout/lProcess2"/>
    <dgm:cxn modelId="{90F082D3-E04F-4DA5-A4C0-EF8CB2FF8FD1}" type="presOf" srcId="{2EBBDBBC-EBBF-4F5E-ACFE-C55CC45EB6CE}" destId="{1262EACC-FD93-4E07-BCB5-AC1F367552A0}" srcOrd="0" destOrd="0" presId="urn:microsoft.com/office/officeart/2005/8/layout/lProcess2"/>
    <dgm:cxn modelId="{6CD313D7-CC36-4335-9FCE-574823C5B42B}" type="presOf" srcId="{72D0DA75-F2A9-485F-9ACD-6FA40C76AF76}" destId="{4B7681A3-2570-4E0C-8842-F41B269227AA}" srcOrd="0" destOrd="0" presId="urn:microsoft.com/office/officeart/2005/8/layout/lProcess2"/>
    <dgm:cxn modelId="{D2CCE0D7-3D1F-4D1F-BCC3-618B2AFCC094}" type="presOf" srcId="{A94C033B-BB93-460F-8AC7-7863D59E4E8C}" destId="{3B500422-98D0-460F-A811-591B7C7F6BB9}" srcOrd="0" destOrd="0" presId="urn:microsoft.com/office/officeart/2005/8/layout/lProcess2"/>
    <dgm:cxn modelId="{D50B7AE2-6711-4D00-B73C-251C1EB7157F}" type="presOf" srcId="{B9149864-0DAB-457F-A508-66F222053F9E}" destId="{4915D415-4C2E-4026-9AEF-F904C04C3259}" srcOrd="1" destOrd="0" presId="urn:microsoft.com/office/officeart/2005/8/layout/lProcess2"/>
    <dgm:cxn modelId="{E3D1E4E2-23B9-4318-A074-F5806909FA39}" type="presOf" srcId="{6D3AAD17-5F2D-4831-9404-A9D29DC58AC6}" destId="{068FC447-4A6F-4F52-B0E1-8CB4C85CEF74}" srcOrd="0" destOrd="0" presId="urn:microsoft.com/office/officeart/2005/8/layout/lProcess2"/>
    <dgm:cxn modelId="{767E6FE3-8B5F-4C71-AE85-CD35522A38BF}" srcId="{C0E1A8C3-23AE-464C-B196-11453A1FB56D}" destId="{2EBBDBBC-EBBF-4F5E-ACFE-C55CC45EB6CE}" srcOrd="2" destOrd="0" parTransId="{07789553-E1E4-4661-9238-805AD6DA22C3}" sibTransId="{9C0B32B5-FAAE-4475-A186-135F17B18320}"/>
    <dgm:cxn modelId="{299B85E3-8B9F-4EC5-AE13-23414692412D}" srcId="{D5B38207-3CEF-441C-B58B-FE15C8969C2F}" destId="{22232A84-1D3A-4824-913C-A55FD7D934F8}" srcOrd="0" destOrd="0" parTransId="{30820A3A-8B3B-4C20-A095-2AD241597992}" sibTransId="{41C9F615-83A0-477B-A683-8FC61416749A}"/>
    <dgm:cxn modelId="{2E5CC2E6-F763-422D-91C7-31AC7C1991BB}" type="presOf" srcId="{D9747ED2-112A-45F4-AEED-5E2E02A8A28A}" destId="{AD682686-6DDF-4C54-9F8F-0543685C8901}" srcOrd="0" destOrd="0" presId="urn:microsoft.com/office/officeart/2005/8/layout/lProcess2"/>
    <dgm:cxn modelId="{292446E8-0E41-401F-8386-D06F74D41320}" type="presOf" srcId="{4F0FD1FA-DF7D-4475-84F7-DA7A3554AB96}" destId="{4DE6C1BE-6029-4FBC-A912-9EFBA9CEC09B}" srcOrd="0" destOrd="0" presId="urn:microsoft.com/office/officeart/2005/8/layout/lProcess2"/>
    <dgm:cxn modelId="{144228E9-039A-43A6-BAD3-E99C6C1A946B}" srcId="{B9149864-0DAB-457F-A508-66F222053F9E}" destId="{0EF66150-1D24-4BE6-A454-66C96E6C6D30}" srcOrd="1" destOrd="0" parTransId="{473FE5C7-E7DE-41C7-91CF-D68C2E91EB9C}" sibTransId="{6AF26EB0-5866-4F62-BFBE-F4C7F34F2169}"/>
    <dgm:cxn modelId="{141852E9-FBA3-46C8-8B1E-A16B88ED36B6}" srcId="{04CFB2BB-6947-4349-BBB4-DEE14C3A82F7}" destId="{A94C033B-BB93-460F-8AC7-7863D59E4E8C}" srcOrd="1" destOrd="0" parTransId="{FB241131-6F4B-4122-8BC7-653CB1643632}" sibTransId="{5F15F710-68A9-489D-B3B3-74F54ED86647}"/>
    <dgm:cxn modelId="{169D7DEC-9812-4ABD-BAF7-2A1BA71CEB39}" srcId="{D5B38207-3CEF-441C-B58B-FE15C8969C2F}" destId="{84FB4475-E4D3-4C2C-BC97-5C4236C92957}" srcOrd="1" destOrd="0" parTransId="{E251252A-CDFC-4D04-B45A-6424425F6D19}" sibTransId="{19A1D545-67EC-42B3-B3C9-AFEBA9ACE979}"/>
    <dgm:cxn modelId="{208FF2FB-0A1A-4750-907F-07B9D704F1FC}" srcId="{D5B38207-3CEF-441C-B58B-FE15C8969C2F}" destId="{72D0DA75-F2A9-485F-9ACD-6FA40C76AF76}" srcOrd="5" destOrd="0" parTransId="{02E235F4-16AF-4436-84A0-ED3746AA2B7D}" sibTransId="{4C048F30-5535-48B7-B173-06047B0C2BC3}"/>
    <dgm:cxn modelId="{CDB0FEFD-E636-4A65-9B26-FC5BA0E2A6D0}" srcId="{72D0DA75-F2A9-485F-9ACD-6FA40C76AF76}" destId="{AEED8C92-6064-4B5F-A12A-8792B70FE3E3}" srcOrd="0" destOrd="0" parTransId="{9FD0E0B5-8C56-4267-AB21-EB7AD3F97432}" sibTransId="{6D5C6B30-0332-4D95-BD94-FC8B6A1CB25A}"/>
    <dgm:cxn modelId="{756206FF-6B16-42D1-B47C-7B13951CAAD6}" type="presOf" srcId="{72D0DA75-F2A9-485F-9ACD-6FA40C76AF76}" destId="{0771A9B0-F5B0-4221-9D44-B10553B26E09}" srcOrd="1" destOrd="0" presId="urn:microsoft.com/office/officeart/2005/8/layout/lProcess2"/>
    <dgm:cxn modelId="{C9BCA767-3909-4212-A97A-409D2DC9FF57}" type="presParOf" srcId="{A77A3CB4-46FD-428D-9201-1538051534F6}" destId="{437B6E3E-CA58-429B-AA8E-EFC9E3654583}" srcOrd="0" destOrd="0" presId="urn:microsoft.com/office/officeart/2005/8/layout/lProcess2"/>
    <dgm:cxn modelId="{5F838ED5-3959-40B5-92AA-3BD6CD780FE8}" type="presParOf" srcId="{437B6E3E-CA58-429B-AA8E-EFC9E3654583}" destId="{04A2F0FB-D656-4656-8E0A-41250EA43B60}" srcOrd="0" destOrd="0" presId="urn:microsoft.com/office/officeart/2005/8/layout/lProcess2"/>
    <dgm:cxn modelId="{47FCFA73-DCB7-4098-A6D7-B8AF37E3B333}" type="presParOf" srcId="{437B6E3E-CA58-429B-AA8E-EFC9E3654583}" destId="{FDD2E9FC-E3C5-4D53-9750-39E00D725DDA}" srcOrd="1" destOrd="0" presId="urn:microsoft.com/office/officeart/2005/8/layout/lProcess2"/>
    <dgm:cxn modelId="{E40EDA4F-909A-46A5-A063-DEEEB54AAF3C}" type="presParOf" srcId="{437B6E3E-CA58-429B-AA8E-EFC9E3654583}" destId="{6F1BD212-49C7-40BB-BF0A-AB4FEA1203AE}" srcOrd="2" destOrd="0" presId="urn:microsoft.com/office/officeart/2005/8/layout/lProcess2"/>
    <dgm:cxn modelId="{BB70E2E2-D4F5-4F9D-BC40-5D76A4C0F089}" type="presParOf" srcId="{6F1BD212-49C7-40BB-BF0A-AB4FEA1203AE}" destId="{CCD38841-382F-4037-AFC6-E2870241EED0}" srcOrd="0" destOrd="0" presId="urn:microsoft.com/office/officeart/2005/8/layout/lProcess2"/>
    <dgm:cxn modelId="{C4F5E986-6574-48C9-9D9B-2CDB5CD6E13D}" type="presParOf" srcId="{CCD38841-382F-4037-AFC6-E2870241EED0}" destId="{C0F89852-74A1-4E54-90CD-34F3B093A245}" srcOrd="0" destOrd="0" presId="urn:microsoft.com/office/officeart/2005/8/layout/lProcess2"/>
    <dgm:cxn modelId="{CA9DBF83-FD99-449D-949B-8B9927B5AA3B}" type="presParOf" srcId="{CCD38841-382F-4037-AFC6-E2870241EED0}" destId="{454C7FBF-0451-43F1-8951-099ABC2B5806}" srcOrd="1" destOrd="0" presId="urn:microsoft.com/office/officeart/2005/8/layout/lProcess2"/>
    <dgm:cxn modelId="{1107B89B-966D-4A54-BAE7-026E2E7E7AB7}" type="presParOf" srcId="{CCD38841-382F-4037-AFC6-E2870241EED0}" destId="{30A01A40-4314-45C7-89BC-31657E53ADB7}" srcOrd="2" destOrd="0" presId="urn:microsoft.com/office/officeart/2005/8/layout/lProcess2"/>
    <dgm:cxn modelId="{0B28ABF3-8C8B-4C90-98CC-F81AE340F87A}" type="presParOf" srcId="{A77A3CB4-46FD-428D-9201-1538051534F6}" destId="{1D0EA871-79F5-4FE7-B60A-76B7A60DE00D}" srcOrd="1" destOrd="0" presId="urn:microsoft.com/office/officeart/2005/8/layout/lProcess2"/>
    <dgm:cxn modelId="{10ACAF6F-9412-440F-AB4A-90FE2FCE1851}" type="presParOf" srcId="{A77A3CB4-46FD-428D-9201-1538051534F6}" destId="{F3DC0D19-68A0-4489-BD60-03A02F162738}" srcOrd="2" destOrd="0" presId="urn:microsoft.com/office/officeart/2005/8/layout/lProcess2"/>
    <dgm:cxn modelId="{968C800E-5A63-4A99-9FC9-64BEF27F5C81}" type="presParOf" srcId="{F3DC0D19-68A0-4489-BD60-03A02F162738}" destId="{5D73B3FC-1C76-4F50-A4C9-8CF6A3EB5BC3}" srcOrd="0" destOrd="0" presId="urn:microsoft.com/office/officeart/2005/8/layout/lProcess2"/>
    <dgm:cxn modelId="{A11C8839-7ADF-4E20-93C6-43365734DF31}" type="presParOf" srcId="{F3DC0D19-68A0-4489-BD60-03A02F162738}" destId="{C1D7DCCE-9C0D-41C5-81B3-A64AAF1FD967}" srcOrd="1" destOrd="0" presId="urn:microsoft.com/office/officeart/2005/8/layout/lProcess2"/>
    <dgm:cxn modelId="{B8902828-C5EA-4D83-A045-984B5DF32588}" type="presParOf" srcId="{F3DC0D19-68A0-4489-BD60-03A02F162738}" destId="{5A5D5ADB-575E-4548-9200-9A9C924B89A3}" srcOrd="2" destOrd="0" presId="urn:microsoft.com/office/officeart/2005/8/layout/lProcess2"/>
    <dgm:cxn modelId="{369C9AA5-FB5A-429F-8C42-DDC35D5C1A90}" type="presParOf" srcId="{5A5D5ADB-575E-4548-9200-9A9C924B89A3}" destId="{A714CE8A-10D5-4C8D-9321-C4563B3E75D8}" srcOrd="0" destOrd="0" presId="urn:microsoft.com/office/officeart/2005/8/layout/lProcess2"/>
    <dgm:cxn modelId="{59402922-640E-44D5-8C4D-3F2B842BAC13}" type="presParOf" srcId="{A714CE8A-10D5-4C8D-9321-C4563B3E75D8}" destId="{A7EA1BC5-6330-4F40-A0AE-B44FA16F7C2A}" srcOrd="0" destOrd="0" presId="urn:microsoft.com/office/officeart/2005/8/layout/lProcess2"/>
    <dgm:cxn modelId="{0B51D87B-6E98-48BE-8003-360C7B8EC8C9}" type="presParOf" srcId="{A714CE8A-10D5-4C8D-9321-C4563B3E75D8}" destId="{D9675BF6-1A09-4782-811F-4FAD04D3E3AE}" srcOrd="1" destOrd="0" presId="urn:microsoft.com/office/officeart/2005/8/layout/lProcess2"/>
    <dgm:cxn modelId="{9CEE8882-477F-4D72-A1CD-3BE099339EBC}" type="presParOf" srcId="{A714CE8A-10D5-4C8D-9321-C4563B3E75D8}" destId="{D4ECBB04-6E9C-409E-A603-AEE4BE9DD012}" srcOrd="2" destOrd="0" presId="urn:microsoft.com/office/officeart/2005/8/layout/lProcess2"/>
    <dgm:cxn modelId="{9EFD3692-4A8E-4967-9554-10C5F5AE64D3}" type="presParOf" srcId="{A77A3CB4-46FD-428D-9201-1538051534F6}" destId="{046A66A2-4839-42C4-92FD-73E31D5BE981}" srcOrd="3" destOrd="0" presId="urn:microsoft.com/office/officeart/2005/8/layout/lProcess2"/>
    <dgm:cxn modelId="{C229E13F-E9DF-4C8A-8D16-20655B8B1CE9}" type="presParOf" srcId="{A77A3CB4-46FD-428D-9201-1538051534F6}" destId="{74EC69D9-818C-4685-A273-9044E8C4083E}" srcOrd="4" destOrd="0" presId="urn:microsoft.com/office/officeart/2005/8/layout/lProcess2"/>
    <dgm:cxn modelId="{265B2112-A362-47A2-9BC1-51E18C813861}" type="presParOf" srcId="{74EC69D9-818C-4685-A273-9044E8C4083E}" destId="{0D39FD49-B5C7-474E-8644-98833E88A880}" srcOrd="0" destOrd="0" presId="urn:microsoft.com/office/officeart/2005/8/layout/lProcess2"/>
    <dgm:cxn modelId="{A8EF05CC-5DA1-415E-AF6C-107480816108}" type="presParOf" srcId="{74EC69D9-818C-4685-A273-9044E8C4083E}" destId="{B81CD945-6ACA-4130-A33D-1CEB07D1DB5A}" srcOrd="1" destOrd="0" presId="urn:microsoft.com/office/officeart/2005/8/layout/lProcess2"/>
    <dgm:cxn modelId="{CE72EC6E-3C53-4D52-8830-59824A4060CB}" type="presParOf" srcId="{74EC69D9-818C-4685-A273-9044E8C4083E}" destId="{70A364BD-30BF-4D2A-9756-779A81EEC687}" srcOrd="2" destOrd="0" presId="urn:microsoft.com/office/officeart/2005/8/layout/lProcess2"/>
    <dgm:cxn modelId="{57C39168-727F-49D9-AF1F-433B09E69BD7}" type="presParOf" srcId="{70A364BD-30BF-4D2A-9756-779A81EEC687}" destId="{E47B84DE-24EC-4192-9E13-6E38318F8381}" srcOrd="0" destOrd="0" presId="urn:microsoft.com/office/officeart/2005/8/layout/lProcess2"/>
    <dgm:cxn modelId="{F328CC34-B9BA-44D4-BC21-F90F2D83E59E}" type="presParOf" srcId="{E47B84DE-24EC-4192-9E13-6E38318F8381}" destId="{83E2C65A-600F-4994-BE18-E833C66141FE}" srcOrd="0" destOrd="0" presId="urn:microsoft.com/office/officeart/2005/8/layout/lProcess2"/>
    <dgm:cxn modelId="{75DAF437-3C37-4DE2-8E60-4994A2E5C3B1}" type="presParOf" srcId="{E47B84DE-24EC-4192-9E13-6E38318F8381}" destId="{938EB691-016E-4C97-9987-237EA7932D90}" srcOrd="1" destOrd="0" presId="urn:microsoft.com/office/officeart/2005/8/layout/lProcess2"/>
    <dgm:cxn modelId="{68803663-5373-457E-93E0-CC22F0CB870B}" type="presParOf" srcId="{E47B84DE-24EC-4192-9E13-6E38318F8381}" destId="{98A0F6B8-61C0-4CB3-990F-F3F27B7D4A0E}" srcOrd="2" destOrd="0" presId="urn:microsoft.com/office/officeart/2005/8/layout/lProcess2"/>
    <dgm:cxn modelId="{94250408-A0E3-43FE-9430-C6C33167A7AD}" type="presParOf" srcId="{E47B84DE-24EC-4192-9E13-6E38318F8381}" destId="{F1450872-7B57-41A4-A7D3-1AA4ACB08623}" srcOrd="3" destOrd="0" presId="urn:microsoft.com/office/officeart/2005/8/layout/lProcess2"/>
    <dgm:cxn modelId="{6DCED222-F9A7-42BD-A960-9AE36D06823A}" type="presParOf" srcId="{E47B84DE-24EC-4192-9E13-6E38318F8381}" destId="{1262EACC-FD93-4E07-BCB5-AC1F367552A0}" srcOrd="4" destOrd="0" presId="urn:microsoft.com/office/officeart/2005/8/layout/lProcess2"/>
    <dgm:cxn modelId="{A93E8271-25B8-45D9-A74F-4D251398C64F}" type="presParOf" srcId="{A77A3CB4-46FD-428D-9201-1538051534F6}" destId="{EB2062A3-A89A-433D-B4C7-4D3ACE326FE3}" srcOrd="5" destOrd="0" presId="urn:microsoft.com/office/officeart/2005/8/layout/lProcess2"/>
    <dgm:cxn modelId="{CEBA2173-71DA-4D46-9D64-079F4D9E55F1}" type="presParOf" srcId="{A77A3CB4-46FD-428D-9201-1538051534F6}" destId="{D1FC6B51-DB6D-4824-B05E-5CBC504F4719}" srcOrd="6" destOrd="0" presId="urn:microsoft.com/office/officeart/2005/8/layout/lProcess2"/>
    <dgm:cxn modelId="{9DD75E1C-15AB-4AC5-9171-A782089617A4}" type="presParOf" srcId="{D1FC6B51-DB6D-4824-B05E-5CBC504F4719}" destId="{068FC447-4A6F-4F52-B0E1-8CB4C85CEF74}" srcOrd="0" destOrd="0" presId="urn:microsoft.com/office/officeart/2005/8/layout/lProcess2"/>
    <dgm:cxn modelId="{5553CEE4-0334-4ABC-BC5E-80A16E29C216}" type="presParOf" srcId="{D1FC6B51-DB6D-4824-B05E-5CBC504F4719}" destId="{537B5905-BE39-4672-B463-CF86AFB72B6D}" srcOrd="1" destOrd="0" presId="urn:microsoft.com/office/officeart/2005/8/layout/lProcess2"/>
    <dgm:cxn modelId="{DEBEEC8F-A530-4F4B-84D3-36E902803457}" type="presParOf" srcId="{D1FC6B51-DB6D-4824-B05E-5CBC504F4719}" destId="{D1DE78A7-52FE-4654-B907-157F229CBA82}" srcOrd="2" destOrd="0" presId="urn:microsoft.com/office/officeart/2005/8/layout/lProcess2"/>
    <dgm:cxn modelId="{D8435E72-D630-4949-82D8-3CD1EF4669C3}" type="presParOf" srcId="{D1DE78A7-52FE-4654-B907-157F229CBA82}" destId="{1D8B30A8-2A89-4113-8550-811DFD865E8F}" srcOrd="0" destOrd="0" presId="urn:microsoft.com/office/officeart/2005/8/layout/lProcess2"/>
    <dgm:cxn modelId="{4DB61697-CCE4-44B0-A61E-057A003F86FE}" type="presParOf" srcId="{1D8B30A8-2A89-4113-8550-811DFD865E8F}" destId="{F9CA9112-F650-4BC5-AE70-59D2997939A0}" srcOrd="0" destOrd="0" presId="urn:microsoft.com/office/officeart/2005/8/layout/lProcess2"/>
    <dgm:cxn modelId="{B647F286-BB4C-47B0-9563-51C31EA01C54}" type="presParOf" srcId="{1D8B30A8-2A89-4113-8550-811DFD865E8F}" destId="{B549039A-266F-4E09-A5D3-5A087865FB31}" srcOrd="1" destOrd="0" presId="urn:microsoft.com/office/officeart/2005/8/layout/lProcess2"/>
    <dgm:cxn modelId="{2FE7E3B5-C1DC-4C1C-907C-ED3B902C9D73}" type="presParOf" srcId="{1D8B30A8-2A89-4113-8550-811DFD865E8F}" destId="{4DE6C1BE-6029-4FBC-A912-9EFBA9CEC09B}" srcOrd="2" destOrd="0" presId="urn:microsoft.com/office/officeart/2005/8/layout/lProcess2"/>
    <dgm:cxn modelId="{DF799DE9-A45B-48C1-8940-3900DD82376D}" type="presParOf" srcId="{1D8B30A8-2A89-4113-8550-811DFD865E8F}" destId="{D3499F51-163F-4D16-94EA-1AFF8E915D6F}" srcOrd="3" destOrd="0" presId="urn:microsoft.com/office/officeart/2005/8/layout/lProcess2"/>
    <dgm:cxn modelId="{824B0125-3FEC-4EC1-96A1-415D0F1D4BFE}" type="presParOf" srcId="{1D8B30A8-2A89-4113-8550-811DFD865E8F}" destId="{90956230-7EE1-4D95-9037-93FCAFCE128E}" srcOrd="4" destOrd="0" presId="urn:microsoft.com/office/officeart/2005/8/layout/lProcess2"/>
    <dgm:cxn modelId="{8E5CB524-055B-4B71-B376-DC242AE17A8C}" type="presParOf" srcId="{A77A3CB4-46FD-428D-9201-1538051534F6}" destId="{0B5C1F82-82DD-4805-B42A-62E5A4554EA4}" srcOrd="7" destOrd="0" presId="urn:microsoft.com/office/officeart/2005/8/layout/lProcess2"/>
    <dgm:cxn modelId="{440B8EDB-76F7-4008-870F-1109CF84B050}" type="presParOf" srcId="{A77A3CB4-46FD-428D-9201-1538051534F6}" destId="{18312981-8F5C-4E2E-A24D-2375C620F16A}" srcOrd="8" destOrd="0" presId="urn:microsoft.com/office/officeart/2005/8/layout/lProcess2"/>
    <dgm:cxn modelId="{6E71A755-67F2-459A-A9F1-8A3F355B2D4F}" type="presParOf" srcId="{18312981-8F5C-4E2E-A24D-2375C620F16A}" destId="{EFC7C3D4-13CF-430D-BA2F-CD81FE3772F9}" srcOrd="0" destOrd="0" presId="urn:microsoft.com/office/officeart/2005/8/layout/lProcess2"/>
    <dgm:cxn modelId="{2E45EDC8-2E3D-4283-8AD4-7217C7409337}" type="presParOf" srcId="{18312981-8F5C-4E2E-A24D-2375C620F16A}" destId="{4915D415-4C2E-4026-9AEF-F904C04C3259}" srcOrd="1" destOrd="0" presId="urn:microsoft.com/office/officeart/2005/8/layout/lProcess2"/>
    <dgm:cxn modelId="{6D2E9FA2-A001-47F6-9568-1D85870C6389}" type="presParOf" srcId="{18312981-8F5C-4E2E-A24D-2375C620F16A}" destId="{17F76EF6-9430-44BC-89DE-6A640B4E3FA0}" srcOrd="2" destOrd="0" presId="urn:microsoft.com/office/officeart/2005/8/layout/lProcess2"/>
    <dgm:cxn modelId="{B5E38C21-0B71-4B73-A84E-C3605EA3DD0E}" type="presParOf" srcId="{17F76EF6-9430-44BC-89DE-6A640B4E3FA0}" destId="{DE5BE99F-42E0-4C2D-97F7-95EBAC9EF5D3}" srcOrd="0" destOrd="0" presId="urn:microsoft.com/office/officeart/2005/8/layout/lProcess2"/>
    <dgm:cxn modelId="{3EC5107A-52D1-434F-8FC6-E76B85E41ED9}" type="presParOf" srcId="{DE5BE99F-42E0-4C2D-97F7-95EBAC9EF5D3}" destId="{AD682686-6DDF-4C54-9F8F-0543685C8901}" srcOrd="0" destOrd="0" presId="urn:microsoft.com/office/officeart/2005/8/layout/lProcess2"/>
    <dgm:cxn modelId="{F8FCFE9E-5CFF-4245-A39A-73897F98F2A5}" type="presParOf" srcId="{DE5BE99F-42E0-4C2D-97F7-95EBAC9EF5D3}" destId="{DFD7636A-57B1-4650-A76A-1C9F7FDFCA09}" srcOrd="1" destOrd="0" presId="urn:microsoft.com/office/officeart/2005/8/layout/lProcess2"/>
    <dgm:cxn modelId="{FD0AB74B-6E32-4247-8D78-A17C1BF04E99}" type="presParOf" srcId="{DE5BE99F-42E0-4C2D-97F7-95EBAC9EF5D3}" destId="{B7E53EAD-9C64-4A0B-AC1F-DF2360CF1751}" srcOrd="2" destOrd="0" presId="urn:microsoft.com/office/officeart/2005/8/layout/lProcess2"/>
    <dgm:cxn modelId="{0CB39F58-2DCC-40B3-8244-2736772CC6C4}" type="presParOf" srcId="{DE5BE99F-42E0-4C2D-97F7-95EBAC9EF5D3}" destId="{0F0F222D-56E7-4440-A9CA-C24FB3E46C5D}" srcOrd="3" destOrd="0" presId="urn:microsoft.com/office/officeart/2005/8/layout/lProcess2"/>
    <dgm:cxn modelId="{967A61E2-E226-4752-8F90-7B7E6E5DA9FF}" type="presParOf" srcId="{DE5BE99F-42E0-4C2D-97F7-95EBAC9EF5D3}" destId="{5F54A90E-D48D-4DF0-8C39-B4C2E9741555}" srcOrd="4" destOrd="0" presId="urn:microsoft.com/office/officeart/2005/8/layout/lProcess2"/>
    <dgm:cxn modelId="{40FC728D-0217-445A-B30D-617A032E790A}" type="presParOf" srcId="{A77A3CB4-46FD-428D-9201-1538051534F6}" destId="{ECA72578-D685-457D-A548-EAF830F56BB0}" srcOrd="9" destOrd="0" presId="urn:microsoft.com/office/officeart/2005/8/layout/lProcess2"/>
    <dgm:cxn modelId="{7C50CA8A-DE68-4471-8A80-6402BBBAC355}" type="presParOf" srcId="{A77A3CB4-46FD-428D-9201-1538051534F6}" destId="{58785A9B-4BEE-4707-8046-646235614ACF}" srcOrd="10" destOrd="0" presId="urn:microsoft.com/office/officeart/2005/8/layout/lProcess2"/>
    <dgm:cxn modelId="{D9F5F9C3-AC7C-40A6-8410-63C1C4BCA4EC}" type="presParOf" srcId="{58785A9B-4BEE-4707-8046-646235614ACF}" destId="{4B7681A3-2570-4E0C-8842-F41B269227AA}" srcOrd="0" destOrd="0" presId="urn:microsoft.com/office/officeart/2005/8/layout/lProcess2"/>
    <dgm:cxn modelId="{9AEB0BE8-F3DC-4B5C-8AE7-45458207F08B}" type="presParOf" srcId="{58785A9B-4BEE-4707-8046-646235614ACF}" destId="{0771A9B0-F5B0-4221-9D44-B10553B26E09}" srcOrd="1" destOrd="0" presId="urn:microsoft.com/office/officeart/2005/8/layout/lProcess2"/>
    <dgm:cxn modelId="{0BF91B47-AE1C-4E22-8611-71114B14C474}" type="presParOf" srcId="{58785A9B-4BEE-4707-8046-646235614ACF}" destId="{4E62E6F4-BCA9-4D71-AE74-6589E75F5C94}" srcOrd="2" destOrd="0" presId="urn:microsoft.com/office/officeart/2005/8/layout/lProcess2"/>
    <dgm:cxn modelId="{D985F285-8AA0-4C0C-91FC-15C30FE07D19}" type="presParOf" srcId="{4E62E6F4-BCA9-4D71-AE74-6589E75F5C94}" destId="{8C70ED33-414E-4113-9742-0B3303413E30}" srcOrd="0" destOrd="0" presId="urn:microsoft.com/office/officeart/2005/8/layout/lProcess2"/>
    <dgm:cxn modelId="{A183EE81-6DA8-48D2-9055-52FF6B78338E}" type="presParOf" srcId="{8C70ED33-414E-4113-9742-0B3303413E30}" destId="{7D0BC43F-1929-4188-8C04-9F4050B123CA}" srcOrd="0" destOrd="0" presId="urn:microsoft.com/office/officeart/2005/8/layout/lProcess2"/>
    <dgm:cxn modelId="{94F62A1D-BE59-48F0-A41D-5251A940DEA7}" type="presParOf" srcId="{8C70ED33-414E-4113-9742-0B3303413E30}" destId="{55FF7CAD-10EF-43CB-B61D-5417583C021D}" srcOrd="1" destOrd="0" presId="urn:microsoft.com/office/officeart/2005/8/layout/lProcess2"/>
    <dgm:cxn modelId="{0B94F325-2C58-493D-BF23-02DECF4D87D6}" type="presParOf" srcId="{8C70ED33-414E-4113-9742-0B3303413E30}" destId="{251FCE2F-2726-4B62-90A6-99F61EDB4713}" srcOrd="2" destOrd="0" presId="urn:microsoft.com/office/officeart/2005/8/layout/lProcess2"/>
    <dgm:cxn modelId="{4673C79F-CBF9-4CB6-BB53-ADA575AFB5FD}" type="presParOf" srcId="{8C70ED33-414E-4113-9742-0B3303413E30}" destId="{C8A92797-C165-4ABB-A093-FDB70EEA32BD}" srcOrd="3" destOrd="0" presId="urn:microsoft.com/office/officeart/2005/8/layout/lProcess2"/>
    <dgm:cxn modelId="{63A63697-B7C3-4C97-98F6-AE62845E1FBB}" type="presParOf" srcId="{8C70ED33-414E-4113-9742-0B3303413E30}" destId="{2EF28F9A-7F11-4D6E-BF4D-EE44B410C28C}" srcOrd="4" destOrd="0" presId="urn:microsoft.com/office/officeart/2005/8/layout/lProcess2"/>
    <dgm:cxn modelId="{78156A9A-C71D-4DD0-9C37-6B86B5F9CB47}" type="presParOf" srcId="{8C70ED33-414E-4113-9742-0B3303413E30}" destId="{14BDE07B-6B70-4549-A55A-3E5E1A3AF3DC}" srcOrd="5" destOrd="0" presId="urn:microsoft.com/office/officeart/2005/8/layout/lProcess2"/>
    <dgm:cxn modelId="{73283825-7F2A-4358-8B47-77222C3A220A}" type="presParOf" srcId="{8C70ED33-414E-4113-9742-0B3303413E30}" destId="{1FF842BF-43AD-48F5-A4DB-290D329E2A26}" srcOrd="6" destOrd="0" presId="urn:microsoft.com/office/officeart/2005/8/layout/lProcess2"/>
    <dgm:cxn modelId="{9614B716-C95A-49D5-8E0D-4DDE1BBA15E2}" type="presParOf" srcId="{8C70ED33-414E-4113-9742-0B3303413E30}" destId="{828B6CB7-C9A8-4882-83A1-F4F7E6558291}" srcOrd="7" destOrd="0" presId="urn:microsoft.com/office/officeart/2005/8/layout/lProcess2"/>
    <dgm:cxn modelId="{3D51357A-25CA-484E-A5C8-B951B5C799D5}" type="presParOf" srcId="{8C70ED33-414E-4113-9742-0B3303413E30}" destId="{C244618F-6B0B-46A6-970B-FD8C6DD141AB}" srcOrd="8" destOrd="0" presId="urn:microsoft.com/office/officeart/2005/8/layout/lProcess2"/>
    <dgm:cxn modelId="{ACABA364-E1BB-45FE-BC88-EE9A2C216A34}" type="presParOf" srcId="{A77A3CB4-46FD-428D-9201-1538051534F6}" destId="{A1823E37-0298-49B2-A492-D7596994EDC0}" srcOrd="11" destOrd="0" presId="urn:microsoft.com/office/officeart/2005/8/layout/lProcess2"/>
    <dgm:cxn modelId="{59187A12-CD5C-494D-9429-13F5B6F0C3F2}" type="presParOf" srcId="{A77A3CB4-46FD-428D-9201-1538051534F6}" destId="{FBFFD20B-BC27-437F-BEB8-FCF97D91B8C3}" srcOrd="12" destOrd="0" presId="urn:microsoft.com/office/officeart/2005/8/layout/lProcess2"/>
    <dgm:cxn modelId="{4A6F9609-3891-4FCB-A0DD-6477151ADCA4}" type="presParOf" srcId="{FBFFD20B-BC27-437F-BEB8-FCF97D91B8C3}" destId="{D590458B-90AA-4F9D-A3E9-7FE3E7E1C5CE}" srcOrd="0" destOrd="0" presId="urn:microsoft.com/office/officeart/2005/8/layout/lProcess2"/>
    <dgm:cxn modelId="{DC4EAB40-1BDC-49B4-8017-657D1F1CD53B}" type="presParOf" srcId="{FBFFD20B-BC27-437F-BEB8-FCF97D91B8C3}" destId="{209F76AA-E01C-4BF2-8B09-6F2E45D60C6B}" srcOrd="1" destOrd="0" presId="urn:microsoft.com/office/officeart/2005/8/layout/lProcess2"/>
    <dgm:cxn modelId="{FFD97404-8D33-47E4-ABBD-4A44C0244B32}" type="presParOf" srcId="{FBFFD20B-BC27-437F-BEB8-FCF97D91B8C3}" destId="{C0AB36CA-6967-40B8-AD88-E0340DDC851E}" srcOrd="2" destOrd="0" presId="urn:microsoft.com/office/officeart/2005/8/layout/lProcess2"/>
    <dgm:cxn modelId="{94390530-3B22-4879-B921-30FCC3DC1BD3}" type="presParOf" srcId="{C0AB36CA-6967-40B8-AD88-E0340DDC851E}" destId="{DA3ED634-E625-426F-A3C5-FCD27553B0D2}" srcOrd="0" destOrd="0" presId="urn:microsoft.com/office/officeart/2005/8/layout/lProcess2"/>
    <dgm:cxn modelId="{CF3221EC-41B3-420C-96EC-DB561662F4B5}" type="presParOf" srcId="{DA3ED634-E625-426F-A3C5-FCD27553B0D2}" destId="{605698AA-6969-4554-B704-7C67B1638619}" srcOrd="0" destOrd="0" presId="urn:microsoft.com/office/officeart/2005/8/layout/lProcess2"/>
    <dgm:cxn modelId="{70EF25DD-B8AB-4E6F-88B1-65B71EC5E6F2}" type="presParOf" srcId="{DA3ED634-E625-426F-A3C5-FCD27553B0D2}" destId="{5ED38746-D6C7-4AB5-BD8A-9795EE7B64F3}" srcOrd="1" destOrd="0" presId="urn:microsoft.com/office/officeart/2005/8/layout/lProcess2"/>
    <dgm:cxn modelId="{BA273E24-EC39-4914-97FE-7A64D486C7C9}" type="presParOf" srcId="{DA3ED634-E625-426F-A3C5-FCD27553B0D2}" destId="{3B500422-98D0-460F-A811-591B7C7F6BB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2F0FB-D656-4656-8E0A-41250EA43B60}">
      <dsp:nvSpPr>
        <dsp:cNvPr id="0" name=""/>
        <dsp:cNvSpPr/>
      </dsp:nvSpPr>
      <dsp:spPr>
        <a:xfrm>
          <a:off x="8395" y="0"/>
          <a:ext cx="1549283" cy="49128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Décembre</a:t>
          </a:r>
          <a:br>
            <a:rPr lang="fr-CA" sz="2200" kern="1200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</a:br>
          <a:r>
            <a:rPr lang="fr-CA" sz="2200" kern="1200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2020</a:t>
          </a:r>
        </a:p>
      </dsp:txBody>
      <dsp:txXfrm>
        <a:off x="8395" y="0"/>
        <a:ext cx="1549283" cy="1473840"/>
      </dsp:txXfrm>
    </dsp:sp>
    <dsp:sp modelId="{C0F89852-74A1-4E54-90CD-34F3B093A245}">
      <dsp:nvSpPr>
        <dsp:cNvPr id="0" name=""/>
        <dsp:cNvSpPr/>
      </dsp:nvSpPr>
      <dsp:spPr>
        <a:xfrm>
          <a:off x="163323" y="1475279"/>
          <a:ext cx="1239426" cy="14812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/>
            <a:t>Réunion</a:t>
          </a:r>
          <a:br>
            <a:rPr lang="fr-CA" sz="1600" kern="1200" dirty="0"/>
          </a:br>
          <a:r>
            <a:rPr lang="fr-CA" sz="1600" kern="1200" dirty="0"/>
            <a:t> du </a:t>
          </a:r>
          <a:r>
            <a:rPr lang="fr-CA" sz="1600" kern="1200" dirty="0" err="1"/>
            <a:t>RSACQ</a:t>
          </a:r>
          <a:endParaRPr lang="fr-CA" sz="1600" kern="1200" dirty="0"/>
        </a:p>
      </dsp:txBody>
      <dsp:txXfrm>
        <a:off x="199625" y="1511581"/>
        <a:ext cx="1166822" cy="1408672"/>
      </dsp:txXfrm>
    </dsp:sp>
    <dsp:sp modelId="{30A01A40-4314-45C7-89BC-31657E53ADB7}">
      <dsp:nvSpPr>
        <dsp:cNvPr id="0" name=""/>
        <dsp:cNvSpPr/>
      </dsp:nvSpPr>
      <dsp:spPr>
        <a:xfrm>
          <a:off x="163323" y="3184444"/>
          <a:ext cx="1239426" cy="1481276"/>
        </a:xfrm>
        <a:prstGeom prst="roundRect">
          <a:avLst>
            <a:gd name="adj" fmla="val 10000"/>
          </a:avLst>
        </a:prstGeom>
        <a:solidFill>
          <a:schemeClr val="accent5">
            <a:hueOff val="-355713"/>
            <a:satOff val="-917"/>
            <a:lumOff val="-6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 err="1"/>
            <a:t>NAD</a:t>
          </a:r>
          <a:endParaRPr lang="fr-CA" sz="1100" kern="1200" dirty="0"/>
        </a:p>
      </dsp:txBody>
      <dsp:txXfrm>
        <a:off x="199625" y="3220746"/>
        <a:ext cx="1166822" cy="1408672"/>
      </dsp:txXfrm>
    </dsp:sp>
    <dsp:sp modelId="{5D73B3FC-1C76-4F50-A4C9-8CF6A3EB5BC3}">
      <dsp:nvSpPr>
        <dsp:cNvPr id="0" name=""/>
        <dsp:cNvSpPr/>
      </dsp:nvSpPr>
      <dsp:spPr>
        <a:xfrm>
          <a:off x="1673875" y="0"/>
          <a:ext cx="1549283" cy="49128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Janvier</a:t>
          </a:r>
          <a:br>
            <a:rPr lang="fr-CA" sz="2200" kern="1200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</a:br>
          <a:r>
            <a:rPr lang="fr-CA" sz="2200" kern="1200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2021</a:t>
          </a:r>
        </a:p>
      </dsp:txBody>
      <dsp:txXfrm>
        <a:off x="1673875" y="0"/>
        <a:ext cx="1549283" cy="1473840"/>
      </dsp:txXfrm>
    </dsp:sp>
    <dsp:sp modelId="{A7EA1BC5-6330-4F40-A0AE-B44FA16F7C2A}">
      <dsp:nvSpPr>
        <dsp:cNvPr id="0" name=""/>
        <dsp:cNvSpPr/>
      </dsp:nvSpPr>
      <dsp:spPr>
        <a:xfrm>
          <a:off x="1828803" y="1475279"/>
          <a:ext cx="1239426" cy="1481276"/>
        </a:xfrm>
        <a:prstGeom prst="roundRect">
          <a:avLst>
            <a:gd name="adj" fmla="val 10000"/>
          </a:avLst>
        </a:prstGeom>
        <a:solidFill>
          <a:schemeClr val="accent5">
            <a:hueOff val="-711426"/>
            <a:satOff val="-1834"/>
            <a:lumOff val="-12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/>
            <a:t>Sous-comité projet régional </a:t>
          </a:r>
        </a:p>
      </dsp:txBody>
      <dsp:txXfrm>
        <a:off x="1865105" y="1511581"/>
        <a:ext cx="1166822" cy="1408672"/>
      </dsp:txXfrm>
    </dsp:sp>
    <dsp:sp modelId="{D4ECBB04-6E9C-409E-A603-AEE4BE9DD012}">
      <dsp:nvSpPr>
        <dsp:cNvPr id="0" name=""/>
        <dsp:cNvSpPr/>
      </dsp:nvSpPr>
      <dsp:spPr>
        <a:xfrm>
          <a:off x="1828803" y="3184444"/>
          <a:ext cx="1239426" cy="1481276"/>
        </a:xfrm>
        <a:prstGeom prst="roundRect">
          <a:avLst>
            <a:gd name="adj" fmla="val 10000"/>
          </a:avLst>
        </a:prstGeom>
        <a:solidFill>
          <a:schemeClr val="accent5">
            <a:hueOff val="-1067138"/>
            <a:satOff val="-2750"/>
            <a:lumOff val="-18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/>
            <a:t>PD </a:t>
          </a:r>
          <a:r>
            <a:rPr lang="fr-CA" sz="1600" kern="1200" dirty="0" err="1"/>
            <a:t>SAD</a:t>
          </a:r>
          <a:endParaRPr lang="fr-CA" sz="1600" kern="1200" dirty="0"/>
        </a:p>
      </dsp:txBody>
      <dsp:txXfrm>
        <a:off x="1865105" y="3220746"/>
        <a:ext cx="1166822" cy="1408672"/>
      </dsp:txXfrm>
    </dsp:sp>
    <dsp:sp modelId="{0D39FD49-B5C7-474E-8644-98833E88A880}">
      <dsp:nvSpPr>
        <dsp:cNvPr id="0" name=""/>
        <dsp:cNvSpPr/>
      </dsp:nvSpPr>
      <dsp:spPr>
        <a:xfrm>
          <a:off x="3339355" y="0"/>
          <a:ext cx="1549283" cy="49128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Février</a:t>
          </a:r>
          <a:br>
            <a:rPr lang="fr-CA" sz="2200" kern="1200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</a:br>
          <a:r>
            <a:rPr lang="fr-CA" sz="2200" kern="1200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2021</a:t>
          </a:r>
        </a:p>
      </dsp:txBody>
      <dsp:txXfrm>
        <a:off x="3339355" y="0"/>
        <a:ext cx="1549283" cy="1473840"/>
      </dsp:txXfrm>
    </dsp:sp>
    <dsp:sp modelId="{83E2C65A-600F-4994-BE18-E833C66141FE}">
      <dsp:nvSpPr>
        <dsp:cNvPr id="0" name=""/>
        <dsp:cNvSpPr/>
      </dsp:nvSpPr>
      <dsp:spPr>
        <a:xfrm>
          <a:off x="3494283" y="1474259"/>
          <a:ext cx="1239426" cy="965168"/>
        </a:xfrm>
        <a:prstGeom prst="roundRect">
          <a:avLst>
            <a:gd name="adj" fmla="val 10000"/>
          </a:avLst>
        </a:prstGeom>
        <a:solidFill>
          <a:schemeClr val="accent5">
            <a:hueOff val="-1422851"/>
            <a:satOff val="-3667"/>
            <a:lumOff val="-24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/>
            <a:t>Comité </a:t>
          </a:r>
          <a:br>
            <a:rPr lang="fr-CA" sz="1600" kern="1200" dirty="0"/>
          </a:br>
          <a:r>
            <a:rPr lang="fr-CA" sz="1600" kern="1200" dirty="0"/>
            <a:t>formation</a:t>
          </a:r>
        </a:p>
      </dsp:txBody>
      <dsp:txXfrm>
        <a:off x="3522552" y="1502528"/>
        <a:ext cx="1182888" cy="908630"/>
      </dsp:txXfrm>
    </dsp:sp>
    <dsp:sp modelId="{98A0F6B8-61C0-4CB3-990F-F3F27B7D4A0E}">
      <dsp:nvSpPr>
        <dsp:cNvPr id="0" name=""/>
        <dsp:cNvSpPr/>
      </dsp:nvSpPr>
      <dsp:spPr>
        <a:xfrm>
          <a:off x="3494283" y="2587915"/>
          <a:ext cx="1239426" cy="965168"/>
        </a:xfrm>
        <a:prstGeom prst="roundRect">
          <a:avLst>
            <a:gd name="adj" fmla="val 10000"/>
          </a:avLst>
        </a:prstGeom>
        <a:solidFill>
          <a:schemeClr val="accent5">
            <a:hueOff val="-1778564"/>
            <a:satOff val="-4584"/>
            <a:lumOff val="-30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/>
            <a:t>Évaluation </a:t>
          </a:r>
          <a:br>
            <a:rPr lang="fr-CA" sz="1600" kern="1200" dirty="0"/>
          </a:br>
          <a:r>
            <a:rPr lang="fr-CA" sz="1600" kern="1200" dirty="0"/>
            <a:t>mesures 13.1, 3.1, 11 </a:t>
          </a:r>
        </a:p>
      </dsp:txBody>
      <dsp:txXfrm>
        <a:off x="3522552" y="2616184"/>
        <a:ext cx="1182888" cy="908630"/>
      </dsp:txXfrm>
    </dsp:sp>
    <dsp:sp modelId="{1262EACC-FD93-4E07-BCB5-AC1F367552A0}">
      <dsp:nvSpPr>
        <dsp:cNvPr id="0" name=""/>
        <dsp:cNvSpPr/>
      </dsp:nvSpPr>
      <dsp:spPr>
        <a:xfrm>
          <a:off x="3494283" y="3701571"/>
          <a:ext cx="1239426" cy="965168"/>
        </a:xfrm>
        <a:prstGeom prst="roundRect">
          <a:avLst>
            <a:gd name="adj" fmla="val 10000"/>
          </a:avLst>
        </a:prstGeom>
        <a:solidFill>
          <a:schemeClr val="accent5">
            <a:hueOff val="-2134277"/>
            <a:satOff val="-5501"/>
            <a:lumOff val="-37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/>
            <a:t>PD </a:t>
          </a:r>
          <a:r>
            <a:rPr lang="fr-CA" sz="1600" kern="1200" dirty="0" err="1"/>
            <a:t>SAD</a:t>
          </a:r>
          <a:endParaRPr lang="fr-CA" sz="1600" kern="1200" dirty="0"/>
        </a:p>
      </dsp:txBody>
      <dsp:txXfrm>
        <a:off x="3522552" y="3729840"/>
        <a:ext cx="1182888" cy="908630"/>
      </dsp:txXfrm>
    </dsp:sp>
    <dsp:sp modelId="{068FC447-4A6F-4F52-B0E1-8CB4C85CEF74}">
      <dsp:nvSpPr>
        <dsp:cNvPr id="0" name=""/>
        <dsp:cNvSpPr/>
      </dsp:nvSpPr>
      <dsp:spPr>
        <a:xfrm>
          <a:off x="5004835" y="0"/>
          <a:ext cx="1549283" cy="49128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Mars </a:t>
          </a:r>
          <a:br>
            <a:rPr lang="fr-CA" sz="2200" kern="1200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</a:br>
          <a:r>
            <a:rPr lang="fr-CA" sz="2200" kern="1200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2021</a:t>
          </a:r>
        </a:p>
      </dsp:txBody>
      <dsp:txXfrm>
        <a:off x="5004835" y="0"/>
        <a:ext cx="1549283" cy="1473840"/>
      </dsp:txXfrm>
    </dsp:sp>
    <dsp:sp modelId="{F9CA9112-F650-4BC5-AE70-59D2997939A0}">
      <dsp:nvSpPr>
        <dsp:cNvPr id="0" name=""/>
        <dsp:cNvSpPr/>
      </dsp:nvSpPr>
      <dsp:spPr>
        <a:xfrm>
          <a:off x="5159763" y="1474259"/>
          <a:ext cx="1239426" cy="965168"/>
        </a:xfrm>
        <a:prstGeom prst="roundRect">
          <a:avLst>
            <a:gd name="adj" fmla="val 10000"/>
          </a:avLst>
        </a:prstGeom>
        <a:solidFill>
          <a:schemeClr val="accent5">
            <a:hueOff val="-2489989"/>
            <a:satOff val="-6418"/>
            <a:lumOff val="-43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/>
            <a:t>Comité </a:t>
          </a:r>
          <a:br>
            <a:rPr lang="fr-CA" sz="1600" kern="1200" dirty="0"/>
          </a:br>
          <a:r>
            <a:rPr lang="fr-CA" sz="1600" kern="1200" dirty="0" err="1"/>
            <a:t>comm</a:t>
          </a:r>
          <a:r>
            <a:rPr lang="fr-CA" sz="1600" kern="1200" dirty="0"/>
            <a:t>.</a:t>
          </a:r>
        </a:p>
      </dsp:txBody>
      <dsp:txXfrm>
        <a:off x="5188032" y="1502528"/>
        <a:ext cx="1182888" cy="908630"/>
      </dsp:txXfrm>
    </dsp:sp>
    <dsp:sp modelId="{4DE6C1BE-6029-4FBC-A912-9EFBA9CEC09B}">
      <dsp:nvSpPr>
        <dsp:cNvPr id="0" name=""/>
        <dsp:cNvSpPr/>
      </dsp:nvSpPr>
      <dsp:spPr>
        <a:xfrm>
          <a:off x="5159763" y="2587915"/>
          <a:ext cx="1239426" cy="965168"/>
        </a:xfrm>
        <a:prstGeom prst="roundRect">
          <a:avLst>
            <a:gd name="adj" fmla="val 10000"/>
          </a:avLst>
        </a:prstGeom>
        <a:solidFill>
          <a:schemeClr val="accent5">
            <a:hueOff val="-2845702"/>
            <a:satOff val="-7334"/>
            <a:lumOff val="-49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 err="1"/>
            <a:t>NAD</a:t>
          </a:r>
          <a:endParaRPr lang="fr-CA" sz="1600" kern="1200" dirty="0"/>
        </a:p>
      </dsp:txBody>
      <dsp:txXfrm>
        <a:off x="5188032" y="2616184"/>
        <a:ext cx="1182888" cy="908630"/>
      </dsp:txXfrm>
    </dsp:sp>
    <dsp:sp modelId="{90956230-7EE1-4D95-9037-93FCAFCE128E}">
      <dsp:nvSpPr>
        <dsp:cNvPr id="0" name=""/>
        <dsp:cNvSpPr/>
      </dsp:nvSpPr>
      <dsp:spPr>
        <a:xfrm>
          <a:off x="5159763" y="3701571"/>
          <a:ext cx="1239426" cy="965168"/>
        </a:xfrm>
        <a:prstGeom prst="roundRect">
          <a:avLst>
            <a:gd name="adj" fmla="val 10000"/>
          </a:avLst>
        </a:prstGeom>
        <a:solidFill>
          <a:schemeClr val="accent5">
            <a:hueOff val="-3201415"/>
            <a:satOff val="-8251"/>
            <a:lumOff val="-55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/>
            <a:t>PD </a:t>
          </a:r>
          <a:r>
            <a:rPr lang="fr-CA" sz="1600" kern="1200" dirty="0" err="1"/>
            <a:t>SAD</a:t>
          </a:r>
          <a:endParaRPr lang="fr-CA" sz="1600" kern="1200" dirty="0"/>
        </a:p>
      </dsp:txBody>
      <dsp:txXfrm>
        <a:off x="5188032" y="3729840"/>
        <a:ext cx="1182888" cy="908630"/>
      </dsp:txXfrm>
    </dsp:sp>
    <dsp:sp modelId="{EFC7C3D4-13CF-430D-BA2F-CD81FE3772F9}">
      <dsp:nvSpPr>
        <dsp:cNvPr id="0" name=""/>
        <dsp:cNvSpPr/>
      </dsp:nvSpPr>
      <dsp:spPr>
        <a:xfrm>
          <a:off x="6670315" y="0"/>
          <a:ext cx="1549283" cy="49128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Avril</a:t>
          </a:r>
          <a:br>
            <a:rPr lang="fr-CA" sz="2200" kern="1200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</a:br>
          <a:r>
            <a:rPr lang="fr-CA" sz="2200" kern="1200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2021</a:t>
          </a:r>
        </a:p>
      </dsp:txBody>
      <dsp:txXfrm>
        <a:off x="6670315" y="0"/>
        <a:ext cx="1549283" cy="1473840"/>
      </dsp:txXfrm>
    </dsp:sp>
    <dsp:sp modelId="{AD682686-6DDF-4C54-9F8F-0543685C8901}">
      <dsp:nvSpPr>
        <dsp:cNvPr id="0" name=""/>
        <dsp:cNvSpPr/>
      </dsp:nvSpPr>
      <dsp:spPr>
        <a:xfrm>
          <a:off x="6825243" y="1474259"/>
          <a:ext cx="1239426" cy="965168"/>
        </a:xfrm>
        <a:prstGeom prst="roundRect">
          <a:avLst>
            <a:gd name="adj" fmla="val 10000"/>
          </a:avLst>
        </a:prstGeom>
        <a:solidFill>
          <a:schemeClr val="accent5">
            <a:hueOff val="-3557128"/>
            <a:satOff val="-9168"/>
            <a:lumOff val="-61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/>
            <a:t>Comité de </a:t>
          </a:r>
          <a:r>
            <a:rPr lang="fr-CA" sz="1600" kern="1200" dirty="0" err="1"/>
            <a:t>comm</a:t>
          </a:r>
          <a:r>
            <a:rPr lang="fr-CA" sz="1600" kern="1200" dirty="0"/>
            <a:t>.</a:t>
          </a:r>
        </a:p>
      </dsp:txBody>
      <dsp:txXfrm>
        <a:off x="6853512" y="1502528"/>
        <a:ext cx="1182888" cy="908630"/>
      </dsp:txXfrm>
    </dsp:sp>
    <dsp:sp modelId="{B7E53EAD-9C64-4A0B-AC1F-DF2360CF1751}">
      <dsp:nvSpPr>
        <dsp:cNvPr id="0" name=""/>
        <dsp:cNvSpPr/>
      </dsp:nvSpPr>
      <dsp:spPr>
        <a:xfrm>
          <a:off x="6825243" y="2587915"/>
          <a:ext cx="1239426" cy="965168"/>
        </a:xfrm>
        <a:prstGeom prst="roundRect">
          <a:avLst>
            <a:gd name="adj" fmla="val 10000"/>
          </a:avLst>
        </a:prstGeom>
        <a:solidFill>
          <a:schemeClr val="accent5">
            <a:hueOff val="-3912841"/>
            <a:satOff val="-10085"/>
            <a:lumOff val="-68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Envoi du bulletin</a:t>
          </a:r>
        </a:p>
      </dsp:txBody>
      <dsp:txXfrm>
        <a:off x="6853512" y="2616184"/>
        <a:ext cx="1182888" cy="908630"/>
      </dsp:txXfrm>
    </dsp:sp>
    <dsp:sp modelId="{5F54A90E-D48D-4DF0-8C39-B4C2E9741555}">
      <dsp:nvSpPr>
        <dsp:cNvPr id="0" name=""/>
        <dsp:cNvSpPr/>
      </dsp:nvSpPr>
      <dsp:spPr>
        <a:xfrm>
          <a:off x="6825243" y="3701571"/>
          <a:ext cx="1239426" cy="965168"/>
        </a:xfrm>
        <a:prstGeom prst="roundRect">
          <a:avLst>
            <a:gd name="adj" fmla="val 10000"/>
          </a:avLst>
        </a:prstGeom>
        <a:solidFill>
          <a:schemeClr val="accent5">
            <a:hueOff val="-4268553"/>
            <a:satOff val="-11001"/>
            <a:lumOff val="-7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/>
            <a:t>Étude PARCOURS</a:t>
          </a:r>
        </a:p>
      </dsp:txBody>
      <dsp:txXfrm>
        <a:off x="6853512" y="3729840"/>
        <a:ext cx="1182888" cy="908630"/>
      </dsp:txXfrm>
    </dsp:sp>
    <dsp:sp modelId="{4B7681A3-2570-4E0C-8842-F41B269227AA}">
      <dsp:nvSpPr>
        <dsp:cNvPr id="0" name=""/>
        <dsp:cNvSpPr/>
      </dsp:nvSpPr>
      <dsp:spPr>
        <a:xfrm>
          <a:off x="8335794" y="0"/>
          <a:ext cx="1549283" cy="49128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Mai</a:t>
          </a:r>
          <a:br>
            <a:rPr lang="fr-CA" sz="2200" kern="1200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</a:br>
          <a:r>
            <a:rPr lang="fr-CA" sz="2200" kern="1200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2021</a:t>
          </a:r>
        </a:p>
      </dsp:txBody>
      <dsp:txXfrm>
        <a:off x="8335794" y="0"/>
        <a:ext cx="1549283" cy="1473840"/>
      </dsp:txXfrm>
    </dsp:sp>
    <dsp:sp modelId="{7D0BC43F-1929-4188-8C04-9F4050B123CA}">
      <dsp:nvSpPr>
        <dsp:cNvPr id="0" name=""/>
        <dsp:cNvSpPr/>
      </dsp:nvSpPr>
      <dsp:spPr>
        <a:xfrm>
          <a:off x="8490723" y="1474769"/>
          <a:ext cx="1239426" cy="568342"/>
        </a:xfrm>
        <a:prstGeom prst="roundRect">
          <a:avLst>
            <a:gd name="adj" fmla="val 10000"/>
          </a:avLst>
        </a:prstGeom>
        <a:solidFill>
          <a:schemeClr val="accent5">
            <a:hueOff val="-4624266"/>
            <a:satOff val="-11918"/>
            <a:lumOff val="-80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/>
            <a:t>Comité de coordination</a:t>
          </a:r>
        </a:p>
      </dsp:txBody>
      <dsp:txXfrm>
        <a:off x="8507369" y="1491415"/>
        <a:ext cx="1206134" cy="535050"/>
      </dsp:txXfrm>
    </dsp:sp>
    <dsp:sp modelId="{251FCE2F-2726-4B62-90A6-99F61EDB4713}">
      <dsp:nvSpPr>
        <dsp:cNvPr id="0" name=""/>
        <dsp:cNvSpPr/>
      </dsp:nvSpPr>
      <dsp:spPr>
        <a:xfrm>
          <a:off x="8490723" y="2130549"/>
          <a:ext cx="1239426" cy="568342"/>
        </a:xfrm>
        <a:prstGeom prst="roundRect">
          <a:avLst>
            <a:gd name="adj" fmla="val 10000"/>
          </a:avLst>
        </a:prstGeom>
        <a:solidFill>
          <a:schemeClr val="accent5">
            <a:hueOff val="-4979979"/>
            <a:satOff val="-12835"/>
            <a:lumOff val="-86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/>
            <a:t>Comité</a:t>
          </a:r>
          <a:r>
            <a:rPr lang="fr-CA" sz="1600" kern="1200" baseline="0" dirty="0"/>
            <a:t> de </a:t>
          </a:r>
          <a:r>
            <a:rPr lang="fr-CA" sz="1600" kern="1200" baseline="0" dirty="0" err="1"/>
            <a:t>comm</a:t>
          </a:r>
          <a:r>
            <a:rPr lang="fr-CA" sz="1600" kern="1200" baseline="0" dirty="0"/>
            <a:t>.</a:t>
          </a:r>
          <a:endParaRPr lang="fr-CA" sz="1600" kern="1200" dirty="0"/>
        </a:p>
      </dsp:txBody>
      <dsp:txXfrm>
        <a:off x="8507369" y="2147195"/>
        <a:ext cx="1206134" cy="535050"/>
      </dsp:txXfrm>
    </dsp:sp>
    <dsp:sp modelId="{2EF28F9A-7F11-4D6E-BF4D-EE44B410C28C}">
      <dsp:nvSpPr>
        <dsp:cNvPr id="0" name=""/>
        <dsp:cNvSpPr/>
      </dsp:nvSpPr>
      <dsp:spPr>
        <a:xfrm>
          <a:off x="8490723" y="2786328"/>
          <a:ext cx="1239426" cy="568342"/>
        </a:xfrm>
        <a:prstGeom prst="roundRect">
          <a:avLst>
            <a:gd name="adj" fmla="val 10000"/>
          </a:avLst>
        </a:prstGeom>
        <a:solidFill>
          <a:schemeClr val="accent5">
            <a:hueOff val="-5335692"/>
            <a:satOff val="-13752"/>
            <a:lumOff val="-92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/>
            <a:t>Coupons fruit et légumes/</a:t>
          </a:r>
          <a:r>
            <a:rPr lang="fr-CA" sz="1200" kern="1200" dirty="0" err="1"/>
            <a:t>Artha</a:t>
          </a:r>
          <a:r>
            <a:rPr lang="fr-CA" sz="1200" kern="1200" dirty="0"/>
            <a:t>-Récolte</a:t>
          </a:r>
        </a:p>
      </dsp:txBody>
      <dsp:txXfrm>
        <a:off x="8507369" y="2802974"/>
        <a:ext cx="1206134" cy="535050"/>
      </dsp:txXfrm>
    </dsp:sp>
    <dsp:sp modelId="{1FF842BF-43AD-48F5-A4DB-290D329E2A26}">
      <dsp:nvSpPr>
        <dsp:cNvPr id="0" name=""/>
        <dsp:cNvSpPr/>
      </dsp:nvSpPr>
      <dsp:spPr>
        <a:xfrm>
          <a:off x="8490723" y="3442108"/>
          <a:ext cx="1239426" cy="568342"/>
        </a:xfrm>
        <a:prstGeom prst="roundRect">
          <a:avLst>
            <a:gd name="adj" fmla="val 10000"/>
          </a:avLst>
        </a:prstGeom>
        <a:solidFill>
          <a:schemeClr val="accent5">
            <a:hueOff val="-5691405"/>
            <a:satOff val="-14669"/>
            <a:lumOff val="-99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Sous-comité projet régional</a:t>
          </a:r>
        </a:p>
      </dsp:txBody>
      <dsp:txXfrm>
        <a:off x="8507369" y="3458754"/>
        <a:ext cx="1206134" cy="535050"/>
      </dsp:txXfrm>
    </dsp:sp>
    <dsp:sp modelId="{C244618F-6B0B-46A6-970B-FD8C6DD141AB}">
      <dsp:nvSpPr>
        <dsp:cNvPr id="0" name=""/>
        <dsp:cNvSpPr/>
      </dsp:nvSpPr>
      <dsp:spPr>
        <a:xfrm>
          <a:off x="8490723" y="4097888"/>
          <a:ext cx="1239426" cy="568342"/>
        </a:xfrm>
        <a:prstGeom prst="roundRect">
          <a:avLst>
            <a:gd name="adj" fmla="val 10000"/>
          </a:avLst>
        </a:prstGeom>
        <a:solidFill>
          <a:schemeClr val="accent5">
            <a:hueOff val="-6047117"/>
            <a:satOff val="-15585"/>
            <a:lumOff val="-105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/>
            <a:t>PD </a:t>
          </a:r>
          <a:r>
            <a:rPr lang="fr-CA" sz="1600" kern="1200" dirty="0" err="1"/>
            <a:t>SAD</a:t>
          </a:r>
          <a:endParaRPr lang="fr-CA" sz="1600" kern="1200" dirty="0"/>
        </a:p>
      </dsp:txBody>
      <dsp:txXfrm>
        <a:off x="8507369" y="4114534"/>
        <a:ext cx="1206134" cy="535050"/>
      </dsp:txXfrm>
    </dsp:sp>
    <dsp:sp modelId="{D590458B-90AA-4F9D-A3E9-7FE3E7E1C5CE}">
      <dsp:nvSpPr>
        <dsp:cNvPr id="0" name=""/>
        <dsp:cNvSpPr/>
      </dsp:nvSpPr>
      <dsp:spPr>
        <a:xfrm>
          <a:off x="10001274" y="0"/>
          <a:ext cx="1549283" cy="49128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Juin</a:t>
          </a:r>
          <a:br>
            <a:rPr lang="fr-CA" sz="2200" kern="1200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</a:br>
          <a:r>
            <a:rPr lang="fr-CA" sz="2200" kern="1200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2021</a:t>
          </a:r>
        </a:p>
      </dsp:txBody>
      <dsp:txXfrm>
        <a:off x="10001274" y="0"/>
        <a:ext cx="1549283" cy="1473840"/>
      </dsp:txXfrm>
    </dsp:sp>
    <dsp:sp modelId="{605698AA-6969-4554-B704-7C67B1638619}">
      <dsp:nvSpPr>
        <dsp:cNvPr id="0" name=""/>
        <dsp:cNvSpPr/>
      </dsp:nvSpPr>
      <dsp:spPr>
        <a:xfrm>
          <a:off x="10156203" y="1475279"/>
          <a:ext cx="1239426" cy="1481276"/>
        </a:xfrm>
        <a:prstGeom prst="roundRect">
          <a:avLst>
            <a:gd name="adj" fmla="val 10000"/>
          </a:avLst>
        </a:prstGeom>
        <a:solidFill>
          <a:schemeClr val="accent5">
            <a:hueOff val="-6402830"/>
            <a:satOff val="-16502"/>
            <a:lumOff val="-111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/>
            <a:t>Réunion</a:t>
          </a:r>
          <a:br>
            <a:rPr lang="fr-CA" sz="1600" kern="1200" dirty="0"/>
          </a:br>
          <a:r>
            <a:rPr lang="fr-CA" sz="1600" kern="1200" dirty="0"/>
            <a:t>du </a:t>
          </a:r>
          <a:r>
            <a:rPr lang="fr-CA" sz="1600" kern="1200" dirty="0" err="1"/>
            <a:t>RSACQ</a:t>
          </a:r>
          <a:endParaRPr lang="fr-CA" sz="1600" kern="1200" dirty="0"/>
        </a:p>
      </dsp:txBody>
      <dsp:txXfrm>
        <a:off x="10192505" y="1511581"/>
        <a:ext cx="1166822" cy="1408672"/>
      </dsp:txXfrm>
    </dsp:sp>
    <dsp:sp modelId="{3B500422-98D0-460F-A811-591B7C7F6BB9}">
      <dsp:nvSpPr>
        <dsp:cNvPr id="0" name=""/>
        <dsp:cNvSpPr/>
      </dsp:nvSpPr>
      <dsp:spPr>
        <a:xfrm>
          <a:off x="10156203" y="3184444"/>
          <a:ext cx="1239426" cy="1481276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kern="1200" dirty="0"/>
            <a:t>PD </a:t>
          </a:r>
          <a:r>
            <a:rPr lang="fr-CA" sz="1600" kern="1200" dirty="0" err="1"/>
            <a:t>SAD</a:t>
          </a:r>
          <a:endParaRPr lang="fr-CA" sz="1600" kern="1200" dirty="0"/>
        </a:p>
      </dsp:txBody>
      <dsp:txXfrm>
        <a:off x="10192505" y="3220746"/>
        <a:ext cx="1166822" cy="1408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57FBA-8F56-4936-A45C-EE81B6413D83}" type="datetimeFigureOut">
              <a:rPr lang="fr-CA" smtClean="0"/>
              <a:t>2021-05-11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96EE7-8F5A-4A27-8019-24B6560F6A4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09117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Direction de santé publique et responsabilité populationnelle CIUSSS de la Mauricie-et-du-Centre-du-Québec; Organisateur communautaire; MAPAQ, Centraide, Conseil régional en environnement; </a:t>
            </a:r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SynergieS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; une citoyenne; Union paysanne, </a:t>
            </a:r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UPA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  Centre-du-Québec; Entente sectorielle de développement du secteur bioalimentaire; Centre intégré universitaire de santé et de services sociaux de la Mauricie et du Centre-du-Québec;  Roulons vert; Table intersectorielle sur les Saines habitudes de vie; Corporation de développement économique des Bois-Francs, la Table régionale en aide alimentaire du Centre-du-Québec et Moisson MCQ.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96EE7-8F5A-4A27-8019-24B6560F6A4F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4680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b="0" i="0" u="none" strike="noStrike" baseline="0" dirty="0"/>
              <a:t>Centraide Centre-du-Québec;  CIUSSS de la Mauricie-et-du-Centre-du-Québec; Corporation de développement communautaire des </a:t>
            </a:r>
          </a:p>
          <a:p>
            <a:r>
              <a:rPr lang="fr-CA" sz="1200" b="0" i="0" u="none" strike="noStrike" baseline="0" dirty="0"/>
              <a:t>Bois-Francs; Corporation de développement communautaire Drummond; Corporation de développement communautaire </a:t>
            </a:r>
          </a:p>
          <a:p>
            <a:r>
              <a:rPr lang="fr-CA" sz="1200" b="0" i="0" u="none" strike="noStrike" baseline="0" dirty="0"/>
              <a:t>Nicolet-Yamaska; Corporation Développement Communautaire MRC de Bécancour; Comité régional en développement social du Centre-du-Québec; Direction de santé publique et responsabilité populationnelle CIUSSS de la Mauricie-et-du-Centre-du-Québec </a:t>
            </a:r>
          </a:p>
          <a:p>
            <a:r>
              <a:rPr lang="fr-CA" sz="1200" b="0" i="0" u="none" strike="noStrike" baseline="0" dirty="0"/>
              <a:t>Fédération de l’</a:t>
            </a:r>
            <a:r>
              <a:rPr lang="fr-CA" sz="1200" b="0" i="0" u="none" strike="noStrike" baseline="0" dirty="0" err="1"/>
              <a:t>UPA</a:t>
            </a:r>
            <a:r>
              <a:rPr lang="fr-CA" sz="1200" b="0" i="0" u="none" strike="noStrike" baseline="0" dirty="0"/>
              <a:t> du Centre-du-Québec; Ministère de l'Agriculture, des Pêcheries et de l'Alimentation  du Québec</a:t>
            </a:r>
          </a:p>
          <a:p>
            <a:r>
              <a:rPr lang="fr-CA" sz="1200" b="0" i="0" u="none" strike="noStrike" baseline="0" dirty="0"/>
              <a:t>Ministère des affaires municipales et de l'Habitation, Moisson Mauricie Centre-du-Québec; MRC Arthabaska;  MRC Bécancour; MRC de L'Érable; MRC Drummond; MRC Nicolet-Yamaska; Pôle régional d'économie sociale du Centre-du-Québec; </a:t>
            </a:r>
            <a:r>
              <a:rPr lang="fr-CA" sz="1200" b="0" i="0" u="none" strike="noStrike" baseline="0" dirty="0" err="1"/>
              <a:t>SynergieS</a:t>
            </a:r>
            <a:r>
              <a:rPr lang="fr-CA" sz="1200" b="0" i="0" u="none" strike="noStrike" baseline="0" dirty="0"/>
              <a:t> : Économie circulaire; Table des ressources en aide alimentaire Centre-du-Québec; Table intersectorielle régionale pour les saines habitudes de vie du Centre-du-Québec; Table régionale de l'Éducation du Centre-du-Québec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96EE7-8F5A-4A27-8019-24B6560F6A4F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917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Direction de santé publique et responsabilité populationnelle CIUSSS de la Mauricie-et-du-Centre-du-Québec; Organisateur communautaire; MAPAQ, Centraide, Conseil régional en environnement; </a:t>
            </a:r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SynergieS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; une citoyenne; Union paysanne, </a:t>
            </a:r>
            <a:r>
              <a:rPr lang="fr-CA" sz="1200" dirty="0" err="1">
                <a:latin typeface="Arial" panose="020B0604020202020204" pitchFamily="34" charset="0"/>
                <a:cs typeface="Arial" panose="020B0604020202020204" pitchFamily="34" charset="0"/>
              </a:rPr>
              <a:t>UPA</a:t>
            </a: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  Centre-du-Québec; Entente sectorielle de développement du secteur bioalimentaire; Centre intégré universitaire de santé et de services sociaux de la Mauricie et du Centre-du-Québec;  Roulons vert; Table intersectorielle sur les Saines habitudes de vie; Corporation de développement économique des Bois-Francs, la Table régionale en aide alimentaire du Centre-du-Québec et Moisson MCQ.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96EE7-8F5A-4A27-8019-24B6560F6A4F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1586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96EE7-8F5A-4A27-8019-24B6560F6A4F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2550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96EE7-8F5A-4A27-8019-24B6560F6A4F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4929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96EE7-8F5A-4A27-8019-24B6560F6A4F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53195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96EE7-8F5A-4A27-8019-24B6560F6A4F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30501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1154A2-D1B2-4482-8B1F-D6C81D4C8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514032E-1B02-4A1F-AC7F-15FDBA22F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775748-85A4-40A8-BA39-77EA7AEDC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3DFE-E672-4401-8F1F-D3FFAA0E1375}" type="datetimeFigureOut">
              <a:rPr lang="fr-CA" smtClean="0"/>
              <a:t>2021-05-11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1BE059-208A-4014-9646-BF3B7DA2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4DFE5F-55B7-4E9B-BE01-61429B356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6BF7-5E34-4E58-9654-4C3CFCABE73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200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D379EC-CD1F-4116-820D-D5389F2B6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A65A58F-0FB6-44C5-837F-72481E99C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FC208F-4049-4871-BF43-F3CE29439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3DFE-E672-4401-8F1F-D3FFAA0E1375}" type="datetimeFigureOut">
              <a:rPr lang="fr-CA" smtClean="0"/>
              <a:t>2021-05-11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23D15A-A628-4F09-AC43-9506BA305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8EB9C1-13D8-4BE3-B051-F6350F4EA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6BF7-5E34-4E58-9654-4C3CFCABE73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915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E268A19-6FF7-469C-AF17-10D3EEA58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4F522E1-D0D3-4078-8FE3-FA7DE71FB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1B712E-3C6E-4862-A62A-48B48BA4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3DFE-E672-4401-8F1F-D3FFAA0E1375}" type="datetimeFigureOut">
              <a:rPr lang="fr-CA" smtClean="0"/>
              <a:t>2021-05-11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CC1321-511E-47D1-9512-9D978433F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7B6B3E-187B-42D8-BB40-99EC199B4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6BF7-5E34-4E58-9654-4C3CFCABE73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197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650A26-4C22-4394-93EC-10631FF26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EC42E7-E1FE-4CE9-99D1-01C7C0E74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A844A0-364D-4147-8F0E-DFA385C84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3DFE-E672-4401-8F1F-D3FFAA0E1375}" type="datetimeFigureOut">
              <a:rPr lang="fr-CA" smtClean="0"/>
              <a:t>2021-05-11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308C2D-2CDF-414C-8A20-556D85CA8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0E31E5-DD9C-45A2-99B6-AA53A1D6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6BF7-5E34-4E58-9654-4C3CFCABE73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404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2A2CD3-6E7D-47DE-9199-879134ADA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5A1E1B-12A0-4506-A69C-DE7048E51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7F61B7-A083-4C63-95AE-CB64EA16B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3DFE-E672-4401-8F1F-D3FFAA0E1375}" type="datetimeFigureOut">
              <a:rPr lang="fr-CA" smtClean="0"/>
              <a:t>2021-05-11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193B56-CD5A-4C50-B11D-2DB9CDC94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468EB2-964E-4684-8E23-6029D469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6BF7-5E34-4E58-9654-4C3CFCABE73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187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8C1532-6EBA-49A9-BFF4-7C1FC704E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3D3B47-2DF6-4E37-862B-352F4C4D98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8871F8-29C1-42E9-94CD-AB2DE84BA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2F8892-3DE1-4BB4-B243-A00C0E267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3DFE-E672-4401-8F1F-D3FFAA0E1375}" type="datetimeFigureOut">
              <a:rPr lang="fr-CA" smtClean="0"/>
              <a:t>2021-05-11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4D3AAD-AE71-4134-8AA1-942347541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B0FD92-3864-4D64-A6D2-B010759E8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6BF7-5E34-4E58-9654-4C3CFCABE73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100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BA278D-7FCB-4524-AE5C-4822BCFA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4664C4-F98E-45D9-947B-9C44A139D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0FD5CE-A1EB-4379-9126-CBBDD3112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51B052C-F294-4CCD-8353-4739F82C24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14D10CF-F08E-40EC-84C8-C85C4CE202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A822E8C-D04A-4467-BE72-4F9FC8FA1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3DFE-E672-4401-8F1F-D3FFAA0E1375}" type="datetimeFigureOut">
              <a:rPr lang="fr-CA" smtClean="0"/>
              <a:t>2021-05-11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10592F7-F716-4A2E-B28D-DC46BB122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0E8DDE6-6E11-4336-8D5D-1A525287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6BF7-5E34-4E58-9654-4C3CFCABE73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125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1B0811-9A2B-414A-951A-13C3F3FA2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355045-81E3-429F-92AA-8587A659C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3DFE-E672-4401-8F1F-D3FFAA0E1375}" type="datetimeFigureOut">
              <a:rPr lang="fr-CA" smtClean="0"/>
              <a:t>2021-05-11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C0BFF4-AD68-4C16-BF0F-6632B7B95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97FC2E-618B-4337-9991-745607E61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6BF7-5E34-4E58-9654-4C3CFCABE73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936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BCF561-CF6D-463B-B77C-178216E8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3DFE-E672-4401-8F1F-D3FFAA0E1375}" type="datetimeFigureOut">
              <a:rPr lang="fr-CA" smtClean="0"/>
              <a:t>2021-05-11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033C405-CED8-4B91-B431-E8F2AFB8B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94EF6C-F8C0-4BCD-9D57-6EEFED38E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6BF7-5E34-4E58-9654-4C3CFCABE73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411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BA029B-7063-46C0-83CD-978E7D1BB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2E9C16-45B4-453E-9F8E-09C928F61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76D7D5-E492-4E0B-9449-45F547C17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DC626D-FB0D-4277-A2B8-B40955E43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3DFE-E672-4401-8F1F-D3FFAA0E1375}" type="datetimeFigureOut">
              <a:rPr lang="fr-CA" smtClean="0"/>
              <a:t>2021-05-11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2CF7A6-09F9-4E60-B6E2-29D536F80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74CAA4-E2B3-496D-9727-D458B611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6BF7-5E34-4E58-9654-4C3CFCABE73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249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8BEBDA-2C35-47D5-914E-25FFB3A1C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373F723-DBA2-4436-A078-B31AF8313B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61F924-DBCC-415F-9859-C71E7B469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EB2988-E153-4436-A7EA-D49E8FDCE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3DFE-E672-4401-8F1F-D3FFAA0E1375}" type="datetimeFigureOut">
              <a:rPr lang="fr-CA" smtClean="0"/>
              <a:t>2021-05-11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3E19FC-2600-4E18-A800-A18E5FE4E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D25E89-60A4-4EC2-B18B-A42015500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6BF7-5E34-4E58-9654-4C3CFCABE73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676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2411E11-CB97-45C9-A842-C3D505EBB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86E9DE-FBB4-48F6-B045-A0E455133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336D4C-6733-4246-A3F6-E42B547153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13DFE-E672-4401-8F1F-D3FFAA0E1375}" type="datetimeFigureOut">
              <a:rPr lang="fr-CA" smtClean="0"/>
              <a:t>2021-05-11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3B14C5-58AC-4E3F-942D-DE26546B5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F991A8-01BA-41D8-8087-148A47A10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BF7-5E34-4E58-9654-4C3CFCABE73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828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ngimg.com/download/3818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ds.centre-du-quebec.qc.ca/batir-ensemble-la-securite-alimentair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CB64814D-A361-44E1-8D97-B83E41C8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52A6879-032A-4946-9CCA-44D38BEDF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7C2D141-F73C-4BF3-B3DF-D3BA74B8B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B456AC5-2DFE-4E00-B0CE-30AAA2A3D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D3EB41F8-8868-4FC3-8553-94FEE5A8B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9671820-9967-4806-B0A7-4944C2A4A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D3D1F5-31B9-4D5D-BA49-003602030795}"/>
              </a:ext>
            </a:extLst>
          </p:cNvPr>
          <p:cNvSpPr/>
          <p:nvPr/>
        </p:nvSpPr>
        <p:spPr>
          <a:xfrm>
            <a:off x="892670" y="1453880"/>
            <a:ext cx="10457270" cy="51110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endParaRPr lang="fr-CA" dirty="0"/>
          </a:p>
          <a:p>
            <a:r>
              <a:rPr lang="fr-CA" dirty="0"/>
              <a:t> </a:t>
            </a:r>
            <a:r>
              <a:rPr lang="fr-CA" sz="4800" b="1" dirty="0">
                <a:latin typeface="Arial" panose="020B0604020202020204" pitchFamily="34" charset="0"/>
                <a:cs typeface="Arial" panose="020B0604020202020204" pitchFamily="34" charset="0"/>
              </a:rPr>
              <a:t>Le Centre-du-Québec se structure pour bâtir la sécurité alimentaire </a:t>
            </a:r>
          </a:p>
          <a:p>
            <a:endParaRPr lang="fr-CA" sz="4400" b="1" dirty="0">
              <a:solidFill>
                <a:srgbClr val="08080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fr-CA" sz="4400" b="1" dirty="0">
              <a:solidFill>
                <a:srgbClr val="08080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fr-CA" sz="4400" b="1" dirty="0">
              <a:solidFill>
                <a:srgbClr val="08080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fr-CA" dirty="0">
                <a:solidFill>
                  <a:srgbClr val="08080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Présenté par Amada Aldama</a:t>
            </a:r>
          </a:p>
          <a:p>
            <a:r>
              <a:rPr lang="fr-CA" dirty="0">
                <a:solidFill>
                  <a:srgbClr val="08080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Agente de développement, CRDS</a:t>
            </a:r>
          </a:p>
          <a:p>
            <a:r>
              <a:rPr lang="fr-CA" dirty="0">
                <a:solidFill>
                  <a:srgbClr val="08080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Colloque du </a:t>
            </a:r>
            <a:r>
              <a:rPr lang="fr-CA" dirty="0" err="1">
                <a:solidFill>
                  <a:srgbClr val="08080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RQDS</a:t>
            </a:r>
            <a:r>
              <a:rPr lang="fr-CA" dirty="0">
                <a:solidFill>
                  <a:srgbClr val="08080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12 mai 2021</a:t>
            </a:r>
            <a:endParaRPr lang="en-US" dirty="0">
              <a:solidFill>
                <a:srgbClr val="08080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2CD946EB-3CB8-4A0B-9DD3-93626A8CF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17" y="4480239"/>
            <a:ext cx="4237023" cy="191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64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Espace réservé du contenu 16">
            <a:extLst>
              <a:ext uri="{FF2B5EF4-FFF2-40B4-BE49-F238E27FC236}">
                <a16:creationId xmlns:a16="http://schemas.microsoft.com/office/drawing/2014/main" id="{6AA81F3A-4616-4C9F-9AA4-45BB614B1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00528" y="1985963"/>
            <a:ext cx="3805231" cy="3641725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05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3859951-7B3C-48E5-BDE1-78C585BB9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49" y="534075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fr-CA" sz="3600" b="1" dirty="0">
                <a:latin typeface="Arial" panose="020B0604020202020204" pitchFamily="34" charset="0"/>
                <a:cs typeface="Arial" panose="020B0604020202020204" pitchFamily="34" charset="0"/>
              </a:rPr>
              <a:t>Mise en contexte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0441DD-C136-4A37-8FF8-48BABD4FA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 fontScale="92500"/>
          </a:bodyPr>
          <a:lstStyle/>
          <a:p>
            <a: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  <a:t>Le CRDS organise l’événement </a:t>
            </a:r>
            <a:r>
              <a:rPr lang="fr-CA" sz="3200" i="1" dirty="0">
                <a:latin typeface="Arial" panose="020B0604020202020204" pitchFamily="34" charset="0"/>
                <a:cs typeface="Arial" panose="020B0604020202020204" pitchFamily="34" charset="0"/>
              </a:rPr>
              <a:t>Bâtir la sécurité alimentaire au Centre-du-Québec </a:t>
            </a:r>
            <a: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  <a:t>en 2018 </a:t>
            </a:r>
            <a:endParaRPr lang="fr-CA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  <a:t>Des enjeux ont été priorisés en lien avec le </a:t>
            </a:r>
            <a:r>
              <a:rPr lang="fr-CA" sz="3200" i="1" dirty="0">
                <a:latin typeface="Arial" panose="020B0604020202020204" pitchFamily="34" charset="0"/>
                <a:cs typeface="Arial" panose="020B0604020202020204" pitchFamily="34" charset="0"/>
              </a:rPr>
              <a:t>Portrait de la sécurité alimentaire au Centre-du-Québec</a:t>
            </a:r>
            <a: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  <a:t> réalisé en 2014 :</a:t>
            </a:r>
          </a:p>
          <a:p>
            <a:pPr lvl="1"/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Mettre en place une concertation régionale intersectorielle en sécurité alimentaire;</a:t>
            </a:r>
          </a:p>
          <a:p>
            <a:pPr lvl="1"/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L’accroissement des savoirs alimentaires; </a:t>
            </a:r>
          </a:p>
          <a:p>
            <a:pPr lvl="1"/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L’accessibilité physique et économique à une saine alimentation;</a:t>
            </a:r>
          </a:p>
          <a:p>
            <a:pPr lvl="1"/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Maintien des services d’aide alimentaire accessibles et de qualité.</a:t>
            </a:r>
            <a:endParaRPr lang="fr-CA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11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3859951-7B3C-48E5-BDE1-78C585BB9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49" y="588697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fr-CA" sz="3600" b="1" dirty="0">
                <a:latin typeface="Arial" panose="020B0604020202020204" pitchFamily="34" charset="0"/>
                <a:cs typeface="Arial" panose="020B0604020202020204" pitchFamily="34" charset="0"/>
              </a:rPr>
              <a:t>Portrait diagnostic du système alimentaire au Centre-du-Québec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0441DD-C136-4A37-8FF8-48BABD4FA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418" y="1986363"/>
            <a:ext cx="10905066" cy="4531873"/>
          </a:xfrm>
        </p:spPr>
        <p:txBody>
          <a:bodyPr>
            <a:noAutofit/>
          </a:bodyPr>
          <a:lstStyle/>
          <a:p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Création d’un outil permettant aux différents acteurs du système alimentaire du Centre-du-Québec d’agir et de mettre en place des projets pour adresser divers problématiques, notamment l’accès à une alimentation saine, variée et à l’année. </a:t>
            </a:r>
          </a:p>
          <a:p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Via le Chantier #5 – Assurer des services de proximité dans le cadre du Fonds d’appui au rayonnement des régions (</a:t>
            </a:r>
            <a:r>
              <a:rPr lang="fr-CA" sz="2400" dirty="0" err="1">
                <a:latin typeface="Arial" panose="020B0604020202020204" pitchFamily="34" charset="0"/>
                <a:cs typeface="Arial" panose="020B0604020202020204" pitchFamily="34" charset="0"/>
              </a:rPr>
              <a:t>FARR</a:t>
            </a: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Un projet porté par le CRDS, coordonné conjointement avec la TIR </a:t>
            </a:r>
            <a:r>
              <a:rPr lang="fr-CA" sz="2400" dirty="0" err="1">
                <a:latin typeface="Arial" panose="020B0604020202020204" pitchFamily="34" charset="0"/>
                <a:cs typeface="Arial" panose="020B0604020202020204" pitchFamily="34" charset="0"/>
              </a:rPr>
              <a:t>SHV</a:t>
            </a: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, qui regroupe une quinzaine des partenaires de divers secteurs.</a:t>
            </a:r>
          </a:p>
          <a:p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L’accompagnement et la recherche sont </a:t>
            </a:r>
            <a:r>
              <a:rPr lang="fr-CA" sz="2400" dirty="0" err="1">
                <a:latin typeface="Arial" panose="020B0604020202020204" pitchFamily="34" charset="0"/>
                <a:cs typeface="Arial" panose="020B0604020202020204" pitchFamily="34" charset="0"/>
              </a:rPr>
              <a:t>realisés</a:t>
            </a: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 par le Centre d’innovation sociale en agriculture (</a:t>
            </a:r>
            <a:r>
              <a:rPr lang="fr-CA" sz="2400" dirty="0" err="1">
                <a:latin typeface="Arial" panose="020B0604020202020204" pitchFamily="34" charset="0"/>
                <a:cs typeface="Arial" panose="020B0604020202020204" pitchFamily="34" charset="0"/>
              </a:rPr>
              <a:t>CISA</a:t>
            </a: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3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3859951-7B3C-48E5-BDE1-78C585BB9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49" y="408903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fr-CA" sz="3600" b="1" dirty="0">
                <a:latin typeface="Arial" panose="020B0604020202020204" pitchFamily="34" charset="0"/>
                <a:cs typeface="Arial" panose="020B0604020202020204" pitchFamily="34" charset="0"/>
              </a:rPr>
              <a:t>Gouvernance régionale en sécurité alimentaire </a:t>
            </a:r>
          </a:p>
        </p:txBody>
      </p:sp>
      <p:pic>
        <p:nvPicPr>
          <p:cNvPr id="7" name="Espace réservé du contenu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3683987F-9D29-4558-AAC2-52D256F77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30" y="1782811"/>
            <a:ext cx="3089036" cy="1395049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251EE4D1-634E-4842-8C00-9A74A1973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215" y="1756026"/>
            <a:ext cx="2586781" cy="1351824"/>
          </a:xfrm>
          <a:prstGeom prst="rect">
            <a:avLst/>
          </a:prstGeom>
        </p:spPr>
      </p:pic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0A0F169-85F7-4838-ACAF-CD4EC36B27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149" y="1784404"/>
            <a:ext cx="3171825" cy="1438275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26509EB7-4D05-47A7-BF80-2603CE19431D}"/>
              </a:ext>
            </a:extLst>
          </p:cNvPr>
          <p:cNvSpPr txBox="1"/>
          <p:nvPr/>
        </p:nvSpPr>
        <p:spPr>
          <a:xfrm>
            <a:off x="1183604" y="3722371"/>
            <a:ext cx="9824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Objectif 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Réseaute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r les acteurs concernés par la sécurité alimentaire (SA), afin d’assurer une </a:t>
            </a:r>
            <a:r>
              <a:rPr lang="fr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vigie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de l’état de situation sur le territoire;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Assurer la </a:t>
            </a:r>
            <a:r>
              <a:rPr lang="fr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cohésio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n entre les organisations, les projets en cours et les leviers qui peuvent être utilisés;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Participer à la recherche de </a:t>
            </a:r>
            <a:r>
              <a:rPr lang="fr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arrimages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Assurer une </a:t>
            </a:r>
            <a:r>
              <a:rPr lang="fr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cohérence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des actions locales et régionales en SA au regard de trois axes d'action : </a:t>
            </a:r>
            <a:r>
              <a:rPr lang="fr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la lecture commune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l'action collective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la valorisation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F3BB5F0B-B9A0-4244-B7C2-EBB997A6AA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79" y="1876288"/>
            <a:ext cx="1635564" cy="113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07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3859951-7B3C-48E5-BDE1-78C585BB9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48" y="588697"/>
            <a:ext cx="11504309" cy="1135737"/>
          </a:xfrm>
        </p:spPr>
        <p:txBody>
          <a:bodyPr>
            <a:normAutofit/>
          </a:bodyPr>
          <a:lstStyle/>
          <a:p>
            <a:pPr algn="ctr"/>
            <a:r>
              <a:rPr lang="fr-CA" sz="3600" b="1" dirty="0">
                <a:latin typeface="Arial" panose="020B0604020202020204" pitchFamily="34" charset="0"/>
                <a:cs typeface="Arial" panose="020B0604020202020204" pitchFamily="34" charset="0"/>
              </a:rPr>
              <a:t>Réseau pour la sécurité alimentaire </a:t>
            </a:r>
            <a:br>
              <a:rPr lang="fr-CA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3600" b="1" dirty="0">
                <a:latin typeface="Arial" panose="020B0604020202020204" pitchFamily="34" charset="0"/>
                <a:cs typeface="Arial" panose="020B0604020202020204" pitchFamily="34" charset="0"/>
              </a:rPr>
              <a:t>au Centre-du-Québec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0441DD-C136-4A37-8FF8-48BABD4FA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418" y="1986363"/>
            <a:ext cx="10905066" cy="4531873"/>
          </a:xfrm>
        </p:spPr>
        <p:txBody>
          <a:bodyPr>
            <a:noAutofit/>
          </a:bodyPr>
          <a:lstStyle/>
          <a:p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22 membres;</a:t>
            </a:r>
          </a:p>
          <a:p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Comité de coordination;</a:t>
            </a:r>
          </a:p>
          <a:p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Comité communauté de pratique;</a:t>
            </a:r>
          </a:p>
          <a:p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Comité formation;</a:t>
            </a:r>
          </a:p>
          <a:p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Comité communications;</a:t>
            </a:r>
          </a:p>
          <a:p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Sous-comité dépôt projet régional au Fonds de l’Alliance centricoise pour la solidarité et l’inclusion sociale.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13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id="{18A659E7-FBBF-494D-91D9-A6F4A80902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661618"/>
              </p:ext>
            </p:extLst>
          </p:nvPr>
        </p:nvGraphicFramePr>
        <p:xfrm>
          <a:off x="303633" y="1825625"/>
          <a:ext cx="11558954" cy="491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CD78EFE2-11E8-479C-831D-C504A782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53" y="500062"/>
            <a:ext cx="11109960" cy="1325563"/>
          </a:xfrm>
        </p:spPr>
        <p:txBody>
          <a:bodyPr>
            <a:normAutofit/>
          </a:bodyPr>
          <a:lstStyle/>
          <a:p>
            <a:pPr algn="ctr"/>
            <a:r>
              <a:rPr lang="fr-CA" sz="3600" b="1" dirty="0">
                <a:latin typeface="Arial" panose="020B0604020202020204" pitchFamily="34" charset="0"/>
                <a:cs typeface="Arial" panose="020B0604020202020204" pitchFamily="34" charset="0"/>
              </a:rPr>
              <a:t>Réseau pour la sécurité alimentaire </a:t>
            </a:r>
            <a:br>
              <a:rPr lang="fr-CA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3600" b="1" dirty="0">
                <a:latin typeface="Arial" panose="020B0604020202020204" pitchFamily="34" charset="0"/>
                <a:cs typeface="Arial" panose="020B0604020202020204" pitchFamily="34" charset="0"/>
              </a:rPr>
              <a:t>au Centre-du-Québec </a:t>
            </a:r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4174448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3859951-7B3C-48E5-BDE1-78C585BB9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48" y="588697"/>
            <a:ext cx="11504309" cy="1135737"/>
          </a:xfrm>
        </p:spPr>
        <p:txBody>
          <a:bodyPr>
            <a:normAutofit/>
          </a:bodyPr>
          <a:lstStyle/>
          <a:p>
            <a:pPr algn="ctr"/>
            <a:r>
              <a:rPr lang="fr-CA" sz="3600" b="1" dirty="0">
                <a:latin typeface="Arial" panose="020B0604020202020204" pitchFamily="34" charset="0"/>
                <a:cs typeface="Arial" panose="020B0604020202020204" pitchFamily="34" charset="0"/>
              </a:rPr>
              <a:t>Nos bons coups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0441DD-C136-4A37-8FF8-48BABD4FA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418" y="1986363"/>
            <a:ext cx="10905066" cy="1972585"/>
          </a:xfrm>
        </p:spPr>
        <p:txBody>
          <a:bodyPr>
            <a:noAutofit/>
          </a:bodyPr>
          <a:lstStyle/>
          <a:p>
            <a:r>
              <a:rPr lang="fr-CA" sz="2400" b="1" dirty="0">
                <a:latin typeface="Arial" panose="020B0604020202020204" pitchFamily="34" charset="0"/>
                <a:cs typeface="Arial" panose="020B0604020202020204" pitchFamily="34" charset="0"/>
              </a:rPr>
              <a:t>La vidéo « Bâtir la sécurité alimentaire »</a:t>
            </a:r>
          </a:p>
          <a:p>
            <a:pPr lvl="1"/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Produite grâce au soutien de l'entente de partenariat en développement social 2020-2023 financée par le CIUSSS MCQ, Centraide et les cinq MRC du Centre-du-Québec ; ainsi que par le plan d’action de la TIR-</a:t>
            </a:r>
            <a:r>
              <a:rPr lang="fr-CA" sz="2000" dirty="0" err="1">
                <a:latin typeface="Arial" panose="020B0604020202020204" pitchFamily="34" charset="0"/>
                <a:cs typeface="Arial" panose="020B0604020202020204" pitchFamily="34" charset="0"/>
              </a:rPr>
              <a:t>SHV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, soutenu par la mesure 2.2 du Plan d’action interministériel de la Politique gouvernementale de prévention en santé (PAI de la </a:t>
            </a:r>
            <a:r>
              <a:rPr lang="fr-CA" sz="2000" dirty="0" err="1">
                <a:latin typeface="Arial" panose="020B0604020202020204" pitchFamily="34" charset="0"/>
                <a:cs typeface="Arial" panose="020B0604020202020204" pitchFamily="34" charset="0"/>
              </a:rPr>
              <a:t>PGPS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2ED8686-FB82-4F47-A690-EA5EF6BD09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95" t="16995" r="20438" b="21642"/>
          <a:stretch/>
        </p:blipFill>
        <p:spPr>
          <a:xfrm>
            <a:off x="6822975" y="3951863"/>
            <a:ext cx="4409440" cy="24870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C955AB-B83D-4BD9-A236-50865A4CECE5}"/>
              </a:ext>
            </a:extLst>
          </p:cNvPr>
          <p:cNvSpPr/>
          <p:nvPr/>
        </p:nvSpPr>
        <p:spPr>
          <a:xfrm>
            <a:off x="2198670" y="5718638"/>
            <a:ext cx="4404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CA" dirty="0">
                <a:hlinkClick r:id="rId4"/>
              </a:rPr>
              <a:t>https://</a:t>
            </a:r>
            <a:r>
              <a:rPr lang="fr-CA" dirty="0" err="1">
                <a:hlinkClick r:id="rId4"/>
              </a:rPr>
              <a:t>crds.centre</a:t>
            </a:r>
            <a:r>
              <a:rPr lang="fr-CA" dirty="0">
                <a:hlinkClick r:id="rId4"/>
              </a:rPr>
              <a:t>-du-</a:t>
            </a:r>
            <a:r>
              <a:rPr lang="fr-CA" dirty="0" err="1">
                <a:hlinkClick r:id="rId4"/>
              </a:rPr>
              <a:t>quebec.qc.ca</a:t>
            </a:r>
            <a:r>
              <a:rPr lang="fr-CA" dirty="0">
                <a:hlinkClick r:id="rId4"/>
              </a:rPr>
              <a:t>/</a:t>
            </a:r>
            <a:r>
              <a:rPr lang="fr-CA" dirty="0" err="1">
                <a:hlinkClick r:id="rId4"/>
              </a:rPr>
              <a:t>batir</a:t>
            </a:r>
            <a:r>
              <a:rPr lang="fr-CA" dirty="0">
                <a:hlinkClick r:id="rId4"/>
              </a:rPr>
              <a:t>-ensemble-la-</a:t>
            </a:r>
            <a:r>
              <a:rPr lang="fr-CA" dirty="0" err="1">
                <a:hlinkClick r:id="rId4"/>
              </a:rPr>
              <a:t>securite</a:t>
            </a:r>
            <a:r>
              <a:rPr lang="fr-CA" dirty="0">
                <a:hlinkClick r:id="rId4"/>
              </a:rPr>
              <a:t>-alimentaire</a:t>
            </a:r>
            <a:endParaRPr lang="fr-CA" dirty="0"/>
          </a:p>
          <a:p>
            <a:pPr algn="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40639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3859951-7B3C-48E5-BDE1-78C585BB9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48" y="588697"/>
            <a:ext cx="11504309" cy="1135737"/>
          </a:xfrm>
        </p:spPr>
        <p:txBody>
          <a:bodyPr>
            <a:normAutofit/>
          </a:bodyPr>
          <a:lstStyle/>
          <a:p>
            <a:pPr algn="ctr"/>
            <a:r>
              <a:rPr lang="fr-CA" sz="3600" b="1" dirty="0">
                <a:latin typeface="Arial" panose="020B0604020202020204" pitchFamily="34" charset="0"/>
                <a:cs typeface="Arial" panose="020B0604020202020204" pitchFamily="34" charset="0"/>
              </a:rPr>
              <a:t>Nos bons coups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0441DD-C136-4A37-8FF8-48BABD4FA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418" y="1986362"/>
            <a:ext cx="10905066" cy="4328491"/>
          </a:xfrm>
        </p:spPr>
        <p:txBody>
          <a:bodyPr>
            <a:noAutofit/>
          </a:bodyPr>
          <a:lstStyle/>
          <a:p>
            <a:r>
              <a:rPr lang="fr-CA" sz="2400" b="1" dirty="0">
                <a:latin typeface="Arial" panose="020B0604020202020204" pitchFamily="34" charset="0"/>
                <a:cs typeface="Arial" panose="020B0604020202020204" pitchFamily="34" charset="0"/>
              </a:rPr>
              <a:t>Arrimage de trois levier financiers : </a:t>
            </a:r>
          </a:p>
          <a:p>
            <a:pPr lvl="1"/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Mesure 11 Alliance centricoise pour la solidarité et l’inclusion sociale</a:t>
            </a:r>
          </a:p>
          <a:p>
            <a:pPr lvl="1"/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Coordonnée par le CRDS</a:t>
            </a:r>
          </a:p>
          <a:p>
            <a:pPr lvl="1"/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Mesure 13.1 Augmenter le soutien aux activités en matière de sécurité alimentaire visant les personnes à faible revenu</a:t>
            </a:r>
          </a:p>
          <a:p>
            <a:pPr lvl="1"/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Coordonnée par le CIUSSS MCQ</a:t>
            </a:r>
          </a:p>
          <a:p>
            <a:pPr lvl="2"/>
            <a:r>
              <a:rPr lang="fr-CA" sz="1600" b="1" dirty="0">
                <a:latin typeface="Arial" panose="020B0604020202020204" pitchFamily="34" charset="0"/>
                <a:cs typeface="Arial" panose="020B0604020202020204" pitchFamily="34" charset="0"/>
              </a:rPr>
              <a:t>Plan d'action gouvernemental pour l'inclusion économique et la participation sociale 2017-2023 (</a:t>
            </a:r>
            <a:r>
              <a:rPr lang="fr-CA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PAGIÉPS</a:t>
            </a:r>
            <a:r>
              <a:rPr lang="fr-CA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Mesure 3.1 Soutien des initiatives visant à améliorer l’accès physique et économique à une saine alimentation</a:t>
            </a:r>
          </a:p>
          <a:p>
            <a:pPr lvl="1"/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Coordonné par la TIR </a:t>
            </a:r>
            <a:r>
              <a:rPr lang="fr-C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SHV</a:t>
            </a:r>
            <a:endParaRPr lang="fr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fr-CA" sz="1600" b="1" dirty="0">
                <a:latin typeface="Arial" panose="020B0604020202020204" pitchFamily="34" charset="0"/>
                <a:cs typeface="Arial" panose="020B0604020202020204" pitchFamily="34" charset="0"/>
              </a:rPr>
              <a:t>Plan d'action interministériel 2017-2021 de la Politique gouvernementale de prévention en santé (PAI de la </a:t>
            </a:r>
            <a:r>
              <a:rPr lang="fr-CA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PGPS</a:t>
            </a:r>
            <a:r>
              <a:rPr lang="fr-CA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30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3859951-7B3C-48E5-BDE1-78C585BB9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48" y="588697"/>
            <a:ext cx="11504309" cy="1135737"/>
          </a:xfrm>
        </p:spPr>
        <p:txBody>
          <a:bodyPr>
            <a:normAutofit/>
          </a:bodyPr>
          <a:lstStyle/>
          <a:p>
            <a:pPr algn="ctr"/>
            <a:r>
              <a:rPr lang="fr-CA" sz="3600" b="1" dirty="0">
                <a:latin typeface="Arial" panose="020B0604020202020204" pitchFamily="34" charset="0"/>
                <a:cs typeface="Arial" panose="020B0604020202020204" pitchFamily="34" charset="0"/>
              </a:rPr>
              <a:t>Nos bons coups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0441DD-C136-4A37-8FF8-48BABD4FA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418" y="1986362"/>
            <a:ext cx="10905066" cy="48716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2400" b="1" dirty="0">
                <a:latin typeface="Arial" panose="020B0604020202020204" pitchFamily="34" charset="0"/>
                <a:cs typeface="Arial" panose="020B0604020202020204" pitchFamily="34" charset="0"/>
              </a:rPr>
              <a:t>Dans le cadre de l’arrimage de trois leviers  </a:t>
            </a: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(Alliances, mesure 13.1 et 3.1)</a:t>
            </a:r>
          </a:p>
          <a:p>
            <a:r>
              <a:rPr lang="fr-CA" sz="2400" b="1" dirty="0">
                <a:latin typeface="Arial" panose="020B0604020202020204" pitchFamily="34" charset="0"/>
                <a:cs typeface="Arial" panose="020B0604020202020204" pitchFamily="34" charset="0"/>
              </a:rPr>
              <a:t>Accompagnement du projet « L’Érable, une MRC nourricière »</a:t>
            </a:r>
          </a:p>
          <a:p>
            <a:pPr lvl="1"/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Issu du Comité sain alimentation (sous-comité du Comité stratégique en développement social de la MRC de l’Érable);</a:t>
            </a:r>
          </a:p>
          <a:p>
            <a:pPr lvl="1"/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Porté par le Comité environnemental de l’Érable</a:t>
            </a:r>
          </a:p>
          <a:p>
            <a:pPr lvl="1"/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Réunissant 13 organismes/municipalités partenaires</a:t>
            </a:r>
          </a:p>
          <a:p>
            <a:pPr lvl="1"/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Deux volets : aménagement et éducation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37F8D77D-CE37-4CF4-8626-B41C0E7EC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59" y="4464910"/>
            <a:ext cx="4907287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906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2739</TotalTime>
  <Words>994</Words>
  <Application>Microsoft Office PowerPoint</Application>
  <PresentationFormat>Grand écran</PresentationFormat>
  <Paragraphs>96</Paragraphs>
  <Slides>10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Aharoni</vt:lpstr>
      <vt:lpstr>Arial</vt:lpstr>
      <vt:lpstr>Calibri</vt:lpstr>
      <vt:lpstr>Calibri Light</vt:lpstr>
      <vt:lpstr>Thème Office</vt:lpstr>
      <vt:lpstr>Présentation PowerPoint</vt:lpstr>
      <vt:lpstr>Mise en contexte</vt:lpstr>
      <vt:lpstr>Portrait diagnostic du système alimentaire au Centre-du-Québec</vt:lpstr>
      <vt:lpstr>Gouvernance régionale en sécurité alimentaire </vt:lpstr>
      <vt:lpstr>Réseau pour la sécurité alimentaire  au Centre-du-Québec</vt:lpstr>
      <vt:lpstr>Réseau pour la sécurité alimentaire  au Centre-du-Québec </vt:lpstr>
      <vt:lpstr>Nos bons coups</vt:lpstr>
      <vt:lpstr>Nos bons coups</vt:lpstr>
      <vt:lpstr>Nos bons coups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de pilotage  Portrait-diagnostic SAD CQ</dc:title>
  <dc:creator>Marie Line Professionnel Molaison</dc:creator>
  <cp:lastModifiedBy>MONIQUE COTE</cp:lastModifiedBy>
  <cp:revision>107</cp:revision>
  <dcterms:created xsi:type="dcterms:W3CDTF">2020-11-06T18:51:42Z</dcterms:created>
  <dcterms:modified xsi:type="dcterms:W3CDTF">2021-05-11T19:53:32Z</dcterms:modified>
</cp:coreProperties>
</file>