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81" r:id="rId5"/>
    <p:sldId id="258" r:id="rId6"/>
    <p:sldId id="282" r:id="rId7"/>
    <p:sldId id="284" r:id="rId8"/>
    <p:sldId id="283" r:id="rId9"/>
    <p:sldId id="295" r:id="rId10"/>
    <p:sldId id="285" r:id="rId11"/>
    <p:sldId id="286" r:id="rId12"/>
    <p:sldId id="287" r:id="rId13"/>
    <p:sldId id="288" r:id="rId14"/>
    <p:sldId id="289" r:id="rId15"/>
    <p:sldId id="290" r:id="rId16"/>
    <p:sldId id="299" r:id="rId17"/>
    <p:sldId id="291" r:id="rId18"/>
    <p:sldId id="301" r:id="rId19"/>
    <p:sldId id="302" r:id="rId20"/>
    <p:sldId id="303" r:id="rId21"/>
    <p:sldId id="304" r:id="rId22"/>
    <p:sldId id="306" r:id="rId23"/>
    <p:sldId id="305" r:id="rId24"/>
    <p:sldId id="311" r:id="rId25"/>
    <p:sldId id="298" r:id="rId26"/>
    <p:sldId id="296" r:id="rId27"/>
    <p:sldId id="297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A94C8-651E-4BEF-BF8E-E62529588DE8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84D660EE-B95C-4388-92C9-B634BE7C8DBD}">
      <dgm:prSet phldrT="[Texte]" custT="1"/>
      <dgm:spPr>
        <a:solidFill>
          <a:schemeClr val="tx2">
            <a:lumMod val="50000"/>
          </a:schemeClr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3200" dirty="0" smtClean="0"/>
            <a:t>1- </a:t>
          </a:r>
        </a:p>
        <a:p>
          <a:r>
            <a:rPr lang="fr-CA" sz="2400" dirty="0" smtClean="0"/>
            <a:t>Mise en contexte</a:t>
          </a:r>
          <a:endParaRPr lang="fr-CA" sz="2400" dirty="0"/>
        </a:p>
      </dgm:t>
    </dgm:pt>
    <dgm:pt modelId="{2867CA74-D3B8-40EA-8D84-05AA7BCB3011}" type="parTrans" cxnId="{F2644C1C-2712-4920-85BC-C0A76ACE8F90}">
      <dgm:prSet/>
      <dgm:spPr/>
      <dgm:t>
        <a:bodyPr/>
        <a:lstStyle/>
        <a:p>
          <a:endParaRPr lang="fr-CA"/>
        </a:p>
      </dgm:t>
    </dgm:pt>
    <dgm:pt modelId="{E7B669EF-B908-4EFE-96A5-398AE993CD0F}" type="sibTrans" cxnId="{F2644C1C-2712-4920-85BC-C0A76ACE8F90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0C24F3E-51DB-4E12-BDBD-746B876233BB}">
      <dgm:prSet phldrT="[Texte]" custT="1"/>
      <dgm:spPr>
        <a:solidFill>
          <a:schemeClr val="tx2">
            <a:lumMod val="50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3200" dirty="0" smtClean="0"/>
            <a:t>2- </a:t>
          </a:r>
        </a:p>
        <a:p>
          <a:r>
            <a:rPr lang="fr-CA" sz="2400" dirty="0" smtClean="0"/>
            <a:t>Portrait du DS</a:t>
          </a:r>
          <a:endParaRPr lang="fr-CA" sz="2400" dirty="0"/>
        </a:p>
      </dgm:t>
    </dgm:pt>
    <dgm:pt modelId="{76987051-03FD-41AF-9AD2-FAB26D8CC628}" type="parTrans" cxnId="{B4649FFF-EDEF-4FA1-9EE1-4CBFC67CA146}">
      <dgm:prSet/>
      <dgm:spPr/>
      <dgm:t>
        <a:bodyPr/>
        <a:lstStyle/>
        <a:p>
          <a:endParaRPr lang="fr-CA"/>
        </a:p>
      </dgm:t>
    </dgm:pt>
    <dgm:pt modelId="{D5A7DE32-FE7B-43DC-9F8A-6F38C01DD3E1}" type="sibTrans" cxnId="{B4649FFF-EDEF-4FA1-9EE1-4CBFC67CA146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6BB3285-FE1D-4CEE-B85A-A5B0C43047AD}">
      <dgm:prSet phldrT="[Texte]" custT="1"/>
      <dgm:spPr>
        <a:solidFill>
          <a:schemeClr val="tx2">
            <a:lumMod val="50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3200" dirty="0" smtClean="0"/>
            <a:t>4-</a:t>
          </a:r>
        </a:p>
        <a:p>
          <a:r>
            <a:rPr lang="fr-CA" sz="2400" dirty="0" smtClean="0"/>
            <a:t>Événement national</a:t>
          </a:r>
          <a:endParaRPr lang="fr-CA" sz="2400" dirty="0"/>
        </a:p>
      </dgm:t>
    </dgm:pt>
    <dgm:pt modelId="{9CCB1ED7-5FB2-40AA-9D13-3315AEB1AF4C}" type="parTrans" cxnId="{C8FE85F6-6B90-4AD9-A8D5-F8D56199B6EA}">
      <dgm:prSet/>
      <dgm:spPr/>
      <dgm:t>
        <a:bodyPr/>
        <a:lstStyle/>
        <a:p>
          <a:endParaRPr lang="fr-CA"/>
        </a:p>
      </dgm:t>
    </dgm:pt>
    <dgm:pt modelId="{342189DD-8E85-4D2D-B718-09BD7B7FAD4C}" type="sibTrans" cxnId="{C8FE85F6-6B90-4AD9-A8D5-F8D56199B6EA}">
      <dgm:prSet/>
      <dgm:spPr/>
      <dgm:t>
        <a:bodyPr/>
        <a:lstStyle/>
        <a:p>
          <a:endParaRPr lang="fr-CA"/>
        </a:p>
      </dgm:t>
    </dgm:pt>
    <dgm:pt modelId="{77768E65-AA66-4B8C-85EA-A3A9870CE6A2}">
      <dgm:prSet custT="1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3200" dirty="0" smtClean="0"/>
            <a:t>3-</a:t>
          </a:r>
        </a:p>
        <a:p>
          <a:r>
            <a:rPr lang="fr-CA" sz="2400" dirty="0" smtClean="0"/>
            <a:t>Bilans régionaux</a:t>
          </a:r>
          <a:endParaRPr lang="fr-CA" sz="2400" dirty="0"/>
        </a:p>
      </dgm:t>
    </dgm:pt>
    <dgm:pt modelId="{4760089C-4F9C-4DC3-8288-12EA02DABCFF}" type="parTrans" cxnId="{8807A9CE-29B1-43D1-B147-A614D9F0ED98}">
      <dgm:prSet/>
      <dgm:spPr/>
      <dgm:t>
        <a:bodyPr/>
        <a:lstStyle/>
        <a:p>
          <a:endParaRPr lang="fr-CA"/>
        </a:p>
      </dgm:t>
    </dgm:pt>
    <dgm:pt modelId="{10F6E6F0-0585-4192-8427-9781486558F5}" type="sibTrans" cxnId="{8807A9CE-29B1-43D1-B147-A614D9F0ED98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5A4454E6-A77D-413D-B51C-0E9BAF3B63E6}" type="pres">
      <dgm:prSet presAssocID="{28EA94C8-651E-4BEF-BF8E-E62529588DE8}" presName="Name0" presStyleCnt="0">
        <dgm:presLayoutVars>
          <dgm:dir/>
          <dgm:resizeHandles val="exact"/>
        </dgm:presLayoutVars>
      </dgm:prSet>
      <dgm:spPr/>
    </dgm:pt>
    <dgm:pt modelId="{198B7AC0-5B92-486B-9462-E8BE148178F1}" type="pres">
      <dgm:prSet presAssocID="{84D660EE-B95C-4388-92C9-B634BE7C8DBD}" presName="node" presStyleLbl="node1" presStyleIdx="0" presStyleCnt="4" custScaleX="1023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C430DDB-C4D8-492A-B7BB-F5D95D11559C}" type="pres">
      <dgm:prSet presAssocID="{E7B669EF-B908-4EFE-96A5-398AE993CD0F}" presName="sibTrans" presStyleLbl="sibTrans2D1" presStyleIdx="0" presStyleCnt="3"/>
      <dgm:spPr/>
      <dgm:t>
        <a:bodyPr/>
        <a:lstStyle/>
        <a:p>
          <a:endParaRPr lang="fr-CA"/>
        </a:p>
      </dgm:t>
    </dgm:pt>
    <dgm:pt modelId="{FC5BE0C1-63CF-41B7-8018-5C2A637F37A3}" type="pres">
      <dgm:prSet presAssocID="{E7B669EF-B908-4EFE-96A5-398AE993CD0F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9E7464EA-6A47-4E9B-8DAB-E69BF5EBC907}" type="pres">
      <dgm:prSet presAssocID="{00C24F3E-51DB-4E12-BDBD-746B876233BB}" presName="node" presStyleLbl="node1" presStyleIdx="1" presStyleCnt="4" custScaleX="10571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D8DFAF8-B62C-4931-A399-CA4563CE0107}" type="pres">
      <dgm:prSet presAssocID="{D5A7DE32-FE7B-43DC-9F8A-6F38C01DD3E1}" presName="sibTrans" presStyleLbl="sibTrans2D1" presStyleIdx="1" presStyleCnt="3"/>
      <dgm:spPr/>
      <dgm:t>
        <a:bodyPr/>
        <a:lstStyle/>
        <a:p>
          <a:endParaRPr lang="fr-CA"/>
        </a:p>
      </dgm:t>
    </dgm:pt>
    <dgm:pt modelId="{15D942FC-3602-4D85-8F24-40C154C62CCD}" type="pres">
      <dgm:prSet presAssocID="{D5A7DE32-FE7B-43DC-9F8A-6F38C01DD3E1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E26ADB83-705D-48BA-A3D3-BEA85E83BA6E}" type="pres">
      <dgm:prSet presAssocID="{77768E65-AA66-4B8C-85EA-A3A9870CE6A2}" presName="node" presStyleLbl="node1" presStyleIdx="2" presStyleCnt="4" custScaleX="10981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158A6D-917D-4FD9-9E48-3078CDF05ADD}" type="pres">
      <dgm:prSet presAssocID="{10F6E6F0-0585-4192-8427-9781486558F5}" presName="sibTrans" presStyleLbl="sibTrans2D1" presStyleIdx="2" presStyleCnt="3"/>
      <dgm:spPr/>
      <dgm:t>
        <a:bodyPr/>
        <a:lstStyle/>
        <a:p>
          <a:endParaRPr lang="fr-CA"/>
        </a:p>
      </dgm:t>
    </dgm:pt>
    <dgm:pt modelId="{9B0AFEC6-AA7E-41C2-BD5C-256C286BBF89}" type="pres">
      <dgm:prSet presAssocID="{10F6E6F0-0585-4192-8427-9781486558F5}" presName="connectorText" presStyleLbl="sibTrans2D1" presStyleIdx="2" presStyleCnt="3"/>
      <dgm:spPr/>
      <dgm:t>
        <a:bodyPr/>
        <a:lstStyle/>
        <a:p>
          <a:endParaRPr lang="fr-CA"/>
        </a:p>
      </dgm:t>
    </dgm:pt>
    <dgm:pt modelId="{834B4297-78D7-4F55-B991-79485491AF05}" type="pres">
      <dgm:prSet presAssocID="{06BB3285-FE1D-4CEE-B85A-A5B0C43047AD}" presName="node" presStyleLbl="node1" presStyleIdx="3" presStyleCnt="4" custScaleX="12229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35E1F80-9E10-424E-8AA7-864BCE76FE3D}" type="presOf" srcId="{10F6E6F0-0585-4192-8427-9781486558F5}" destId="{A5158A6D-917D-4FD9-9E48-3078CDF05ADD}" srcOrd="0" destOrd="0" presId="urn:microsoft.com/office/officeart/2005/8/layout/process1"/>
    <dgm:cxn modelId="{E87CF9C9-7E6F-4D12-862B-E393B084815A}" type="presOf" srcId="{E7B669EF-B908-4EFE-96A5-398AE993CD0F}" destId="{FC5BE0C1-63CF-41B7-8018-5C2A637F37A3}" srcOrd="1" destOrd="0" presId="urn:microsoft.com/office/officeart/2005/8/layout/process1"/>
    <dgm:cxn modelId="{40C2B704-01CE-4754-BA31-29E8F67D4F4F}" type="presOf" srcId="{84D660EE-B95C-4388-92C9-B634BE7C8DBD}" destId="{198B7AC0-5B92-486B-9462-E8BE148178F1}" srcOrd="0" destOrd="0" presId="urn:microsoft.com/office/officeart/2005/8/layout/process1"/>
    <dgm:cxn modelId="{93517708-8180-47F0-BB3C-5D64E645185A}" type="presOf" srcId="{77768E65-AA66-4B8C-85EA-A3A9870CE6A2}" destId="{E26ADB83-705D-48BA-A3D3-BEA85E83BA6E}" srcOrd="0" destOrd="0" presId="urn:microsoft.com/office/officeart/2005/8/layout/process1"/>
    <dgm:cxn modelId="{C8FE85F6-6B90-4AD9-A8D5-F8D56199B6EA}" srcId="{28EA94C8-651E-4BEF-BF8E-E62529588DE8}" destId="{06BB3285-FE1D-4CEE-B85A-A5B0C43047AD}" srcOrd="3" destOrd="0" parTransId="{9CCB1ED7-5FB2-40AA-9D13-3315AEB1AF4C}" sibTransId="{342189DD-8E85-4D2D-B718-09BD7B7FAD4C}"/>
    <dgm:cxn modelId="{B4649FFF-EDEF-4FA1-9EE1-4CBFC67CA146}" srcId="{28EA94C8-651E-4BEF-BF8E-E62529588DE8}" destId="{00C24F3E-51DB-4E12-BDBD-746B876233BB}" srcOrd="1" destOrd="0" parTransId="{76987051-03FD-41AF-9AD2-FAB26D8CC628}" sibTransId="{D5A7DE32-FE7B-43DC-9F8A-6F38C01DD3E1}"/>
    <dgm:cxn modelId="{F1573452-682B-4AE6-8F5E-B9AD49404E04}" type="presOf" srcId="{28EA94C8-651E-4BEF-BF8E-E62529588DE8}" destId="{5A4454E6-A77D-413D-B51C-0E9BAF3B63E6}" srcOrd="0" destOrd="0" presId="urn:microsoft.com/office/officeart/2005/8/layout/process1"/>
    <dgm:cxn modelId="{F2644C1C-2712-4920-85BC-C0A76ACE8F90}" srcId="{28EA94C8-651E-4BEF-BF8E-E62529588DE8}" destId="{84D660EE-B95C-4388-92C9-B634BE7C8DBD}" srcOrd="0" destOrd="0" parTransId="{2867CA74-D3B8-40EA-8D84-05AA7BCB3011}" sibTransId="{E7B669EF-B908-4EFE-96A5-398AE993CD0F}"/>
    <dgm:cxn modelId="{8807A9CE-29B1-43D1-B147-A614D9F0ED98}" srcId="{28EA94C8-651E-4BEF-BF8E-E62529588DE8}" destId="{77768E65-AA66-4B8C-85EA-A3A9870CE6A2}" srcOrd="2" destOrd="0" parTransId="{4760089C-4F9C-4DC3-8288-12EA02DABCFF}" sibTransId="{10F6E6F0-0585-4192-8427-9781486558F5}"/>
    <dgm:cxn modelId="{244F9DB5-3A54-49A3-8BFC-97B2E001D592}" type="presOf" srcId="{06BB3285-FE1D-4CEE-B85A-A5B0C43047AD}" destId="{834B4297-78D7-4F55-B991-79485491AF05}" srcOrd="0" destOrd="0" presId="urn:microsoft.com/office/officeart/2005/8/layout/process1"/>
    <dgm:cxn modelId="{6A8C6B0A-6488-4D0F-A9CD-3F655548CD21}" type="presOf" srcId="{E7B669EF-B908-4EFE-96A5-398AE993CD0F}" destId="{FC430DDB-C4D8-492A-B7BB-F5D95D11559C}" srcOrd="0" destOrd="0" presId="urn:microsoft.com/office/officeart/2005/8/layout/process1"/>
    <dgm:cxn modelId="{7529C60B-A36E-4488-B1C6-9CD15396B4BB}" type="presOf" srcId="{D5A7DE32-FE7B-43DC-9F8A-6F38C01DD3E1}" destId="{15D942FC-3602-4D85-8F24-40C154C62CCD}" srcOrd="1" destOrd="0" presId="urn:microsoft.com/office/officeart/2005/8/layout/process1"/>
    <dgm:cxn modelId="{0DBA9886-941F-4ABC-B498-125F39FA004C}" type="presOf" srcId="{10F6E6F0-0585-4192-8427-9781486558F5}" destId="{9B0AFEC6-AA7E-41C2-BD5C-256C286BBF89}" srcOrd="1" destOrd="0" presId="urn:microsoft.com/office/officeart/2005/8/layout/process1"/>
    <dgm:cxn modelId="{B71A5B00-9342-46EA-A4DF-E339809FEE32}" type="presOf" srcId="{00C24F3E-51DB-4E12-BDBD-746B876233BB}" destId="{9E7464EA-6A47-4E9B-8DAB-E69BF5EBC907}" srcOrd="0" destOrd="0" presId="urn:microsoft.com/office/officeart/2005/8/layout/process1"/>
    <dgm:cxn modelId="{9E7EABB5-F64E-4BAE-9E6F-6CED47A558B2}" type="presOf" srcId="{D5A7DE32-FE7B-43DC-9F8A-6F38C01DD3E1}" destId="{4D8DFAF8-B62C-4931-A399-CA4563CE0107}" srcOrd="0" destOrd="0" presId="urn:microsoft.com/office/officeart/2005/8/layout/process1"/>
    <dgm:cxn modelId="{1167E0B8-1EAE-474F-ABB2-8F620EE7F220}" type="presParOf" srcId="{5A4454E6-A77D-413D-B51C-0E9BAF3B63E6}" destId="{198B7AC0-5B92-486B-9462-E8BE148178F1}" srcOrd="0" destOrd="0" presId="urn:microsoft.com/office/officeart/2005/8/layout/process1"/>
    <dgm:cxn modelId="{65081E1C-F988-4548-809A-3903D02C731B}" type="presParOf" srcId="{5A4454E6-A77D-413D-B51C-0E9BAF3B63E6}" destId="{FC430DDB-C4D8-492A-B7BB-F5D95D11559C}" srcOrd="1" destOrd="0" presId="urn:microsoft.com/office/officeart/2005/8/layout/process1"/>
    <dgm:cxn modelId="{8F916CAC-FCE2-46B5-BCF4-46E47C0FE096}" type="presParOf" srcId="{FC430DDB-C4D8-492A-B7BB-F5D95D11559C}" destId="{FC5BE0C1-63CF-41B7-8018-5C2A637F37A3}" srcOrd="0" destOrd="0" presId="urn:microsoft.com/office/officeart/2005/8/layout/process1"/>
    <dgm:cxn modelId="{13189ED3-4B5D-4042-B1C7-51421B695B54}" type="presParOf" srcId="{5A4454E6-A77D-413D-B51C-0E9BAF3B63E6}" destId="{9E7464EA-6A47-4E9B-8DAB-E69BF5EBC907}" srcOrd="2" destOrd="0" presId="urn:microsoft.com/office/officeart/2005/8/layout/process1"/>
    <dgm:cxn modelId="{84295723-9C88-4CCC-A23C-4C4A98D9CBDE}" type="presParOf" srcId="{5A4454E6-A77D-413D-B51C-0E9BAF3B63E6}" destId="{4D8DFAF8-B62C-4931-A399-CA4563CE0107}" srcOrd="3" destOrd="0" presId="urn:microsoft.com/office/officeart/2005/8/layout/process1"/>
    <dgm:cxn modelId="{4B30476B-84C4-4FE8-9ECE-9D7D3E3616BE}" type="presParOf" srcId="{4D8DFAF8-B62C-4931-A399-CA4563CE0107}" destId="{15D942FC-3602-4D85-8F24-40C154C62CCD}" srcOrd="0" destOrd="0" presId="urn:microsoft.com/office/officeart/2005/8/layout/process1"/>
    <dgm:cxn modelId="{CB1463CC-3DA4-4D59-BAED-A0040555B22E}" type="presParOf" srcId="{5A4454E6-A77D-413D-B51C-0E9BAF3B63E6}" destId="{E26ADB83-705D-48BA-A3D3-BEA85E83BA6E}" srcOrd="4" destOrd="0" presId="urn:microsoft.com/office/officeart/2005/8/layout/process1"/>
    <dgm:cxn modelId="{9A01B7AF-8513-4069-809F-04C03C85655C}" type="presParOf" srcId="{5A4454E6-A77D-413D-B51C-0E9BAF3B63E6}" destId="{A5158A6D-917D-4FD9-9E48-3078CDF05ADD}" srcOrd="5" destOrd="0" presId="urn:microsoft.com/office/officeart/2005/8/layout/process1"/>
    <dgm:cxn modelId="{CBFDFBBC-3696-42B1-97C4-BBBEF9B4BB6E}" type="presParOf" srcId="{A5158A6D-917D-4FD9-9E48-3078CDF05ADD}" destId="{9B0AFEC6-AA7E-41C2-BD5C-256C286BBF89}" srcOrd="0" destOrd="0" presId="urn:microsoft.com/office/officeart/2005/8/layout/process1"/>
    <dgm:cxn modelId="{C32E0340-A1C6-468D-B05C-4A7422BA9B95}" type="presParOf" srcId="{5A4454E6-A77D-413D-B51C-0E9BAF3B63E6}" destId="{834B4297-78D7-4F55-B991-79485491AF0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E0E26A-AAA7-4166-954D-DA5889F5BE4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C374B6D-DAAC-4A77-ADCE-70A10F669547}">
      <dgm:prSet phldrT="[Texte]"/>
      <dgm:spPr>
        <a:effectLst>
          <a:outerShdw blurRad="9779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Collectif</a:t>
          </a:r>
          <a:endParaRPr lang="fr-CA" dirty="0"/>
        </a:p>
      </dgm:t>
    </dgm:pt>
    <dgm:pt modelId="{13383F2C-63EA-416C-B2AA-CF35051E92DB}" type="parTrans" cxnId="{5D3ED524-3B74-4FE3-804D-43C41C72F5F7}">
      <dgm:prSet/>
      <dgm:spPr/>
      <dgm:t>
        <a:bodyPr/>
        <a:lstStyle/>
        <a:p>
          <a:endParaRPr lang="fr-CA"/>
        </a:p>
      </dgm:t>
    </dgm:pt>
    <dgm:pt modelId="{5CFC8883-08BE-49B0-8CF0-943A0365A191}" type="sibTrans" cxnId="{5D3ED524-3B74-4FE3-804D-43C41C72F5F7}">
      <dgm:prSet/>
      <dgm:spPr/>
      <dgm:t>
        <a:bodyPr/>
        <a:lstStyle/>
        <a:p>
          <a:endParaRPr lang="fr-CA"/>
        </a:p>
      </dgm:t>
    </dgm:pt>
    <dgm:pt modelId="{46C46CFC-0EC9-4A0D-8EA5-2113869718D9}">
      <dgm:prSet phldrT="[Texte]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Sous-comité : </a:t>
          </a:r>
          <a:r>
            <a:rPr lang="fr-CA" b="1" dirty="0" smtClean="0"/>
            <a:t>Portrait</a:t>
          </a:r>
          <a:endParaRPr lang="fr-CA" b="1" dirty="0"/>
        </a:p>
      </dgm:t>
    </dgm:pt>
    <dgm:pt modelId="{BE69F332-E39A-4A89-BAE9-D2E1655EB454}" type="parTrans" cxnId="{DD041076-5AD3-4266-88E2-C3BA5512BC2E}">
      <dgm:prSet/>
      <dgm:spPr/>
      <dgm:t>
        <a:bodyPr/>
        <a:lstStyle/>
        <a:p>
          <a:endParaRPr lang="fr-CA"/>
        </a:p>
      </dgm:t>
    </dgm:pt>
    <dgm:pt modelId="{383A8BED-835E-4689-8646-EAD03C95789D}" type="sibTrans" cxnId="{DD041076-5AD3-4266-88E2-C3BA5512BC2E}">
      <dgm:prSet/>
      <dgm:spPr/>
      <dgm:t>
        <a:bodyPr/>
        <a:lstStyle/>
        <a:p>
          <a:endParaRPr lang="fr-CA"/>
        </a:p>
      </dgm:t>
    </dgm:pt>
    <dgm:pt modelId="{728A1BFB-21C4-407A-A107-F1DEDBF379B4}">
      <dgm:prSet phldrT="[Texte]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Sous-comité : </a:t>
          </a:r>
          <a:r>
            <a:rPr lang="fr-CA" b="1" dirty="0" smtClean="0"/>
            <a:t>Forum</a:t>
          </a:r>
          <a:endParaRPr lang="fr-CA" b="1" dirty="0"/>
        </a:p>
      </dgm:t>
    </dgm:pt>
    <dgm:pt modelId="{BBFF03A7-CE00-4A84-AE44-3584D323BF4D}" type="parTrans" cxnId="{199A0990-13C8-442B-9BB4-5611DE41A652}">
      <dgm:prSet/>
      <dgm:spPr/>
      <dgm:t>
        <a:bodyPr/>
        <a:lstStyle/>
        <a:p>
          <a:endParaRPr lang="fr-CA"/>
        </a:p>
      </dgm:t>
    </dgm:pt>
    <dgm:pt modelId="{8DB6EADE-9BA6-422A-BD51-E137B642549A}" type="sibTrans" cxnId="{199A0990-13C8-442B-9BB4-5611DE41A652}">
      <dgm:prSet/>
      <dgm:spPr/>
      <dgm:t>
        <a:bodyPr/>
        <a:lstStyle/>
        <a:p>
          <a:endParaRPr lang="fr-CA"/>
        </a:p>
      </dgm:t>
    </dgm:pt>
    <dgm:pt modelId="{4AD3A0F9-D262-43A7-930E-9E7072B4A87A}">
      <dgm:prSet phldrT="[Texte]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Sous-comité: </a:t>
          </a:r>
          <a:r>
            <a:rPr lang="fr-CA" b="1" dirty="0" smtClean="0"/>
            <a:t>Analyse</a:t>
          </a:r>
          <a:endParaRPr lang="fr-CA" b="1" dirty="0"/>
        </a:p>
      </dgm:t>
    </dgm:pt>
    <dgm:pt modelId="{5C032792-7308-429A-AE95-DDB84905FC01}" type="parTrans" cxnId="{372F9D8C-C567-44D5-BEB7-2168BADEB57C}">
      <dgm:prSet/>
      <dgm:spPr/>
      <dgm:t>
        <a:bodyPr/>
        <a:lstStyle/>
        <a:p>
          <a:endParaRPr lang="fr-CA"/>
        </a:p>
      </dgm:t>
    </dgm:pt>
    <dgm:pt modelId="{D8BA6CAA-6669-4597-905D-4A2231DB414E}" type="sibTrans" cxnId="{372F9D8C-C567-44D5-BEB7-2168BADEB57C}">
      <dgm:prSet/>
      <dgm:spPr/>
      <dgm:t>
        <a:bodyPr/>
        <a:lstStyle/>
        <a:p>
          <a:endParaRPr lang="fr-CA"/>
        </a:p>
      </dgm:t>
    </dgm:pt>
    <dgm:pt modelId="{F5ECF278-31A9-49BC-A07A-DB7EC06A598B}" type="pres">
      <dgm:prSet presAssocID="{8BE0E26A-AAA7-4166-954D-DA5889F5BE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0262A19-80BA-4C17-B6AF-863A98C68F26}" type="pres">
      <dgm:prSet presAssocID="{6C374B6D-DAAC-4A77-ADCE-70A10F669547}" presName="centerShape" presStyleLbl="node0" presStyleIdx="0" presStyleCnt="1" custScaleX="136798" custScaleY="133839"/>
      <dgm:spPr/>
      <dgm:t>
        <a:bodyPr/>
        <a:lstStyle/>
        <a:p>
          <a:endParaRPr lang="fr-CA"/>
        </a:p>
      </dgm:t>
    </dgm:pt>
    <dgm:pt modelId="{70BEBDDD-0150-4B9B-924B-028A225A49A7}" type="pres">
      <dgm:prSet presAssocID="{BE69F332-E39A-4A89-BAE9-D2E1655EB454}" presName="Name9" presStyleLbl="parChTrans1D2" presStyleIdx="0" presStyleCnt="3"/>
      <dgm:spPr/>
      <dgm:t>
        <a:bodyPr/>
        <a:lstStyle/>
        <a:p>
          <a:endParaRPr lang="fr-CA"/>
        </a:p>
      </dgm:t>
    </dgm:pt>
    <dgm:pt modelId="{157C3052-93C5-4251-82A9-AA30E96E61E3}" type="pres">
      <dgm:prSet presAssocID="{BE69F332-E39A-4A89-BAE9-D2E1655EB454}" presName="connTx" presStyleLbl="parChTrans1D2" presStyleIdx="0" presStyleCnt="3"/>
      <dgm:spPr/>
      <dgm:t>
        <a:bodyPr/>
        <a:lstStyle/>
        <a:p>
          <a:endParaRPr lang="fr-CA"/>
        </a:p>
      </dgm:t>
    </dgm:pt>
    <dgm:pt modelId="{F3B07F53-488F-41A9-A40A-FE8729F03B11}" type="pres">
      <dgm:prSet presAssocID="{46C46CFC-0EC9-4A0D-8EA5-2113869718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87C39C8-D927-4B0A-BC50-587727F915CB}" type="pres">
      <dgm:prSet presAssocID="{BBFF03A7-CE00-4A84-AE44-3584D323BF4D}" presName="Name9" presStyleLbl="parChTrans1D2" presStyleIdx="1" presStyleCnt="3"/>
      <dgm:spPr/>
      <dgm:t>
        <a:bodyPr/>
        <a:lstStyle/>
        <a:p>
          <a:endParaRPr lang="fr-CA"/>
        </a:p>
      </dgm:t>
    </dgm:pt>
    <dgm:pt modelId="{B3C17F26-DC0D-40B4-9D6A-01BA8AE94A53}" type="pres">
      <dgm:prSet presAssocID="{BBFF03A7-CE00-4A84-AE44-3584D323BF4D}" presName="connTx" presStyleLbl="parChTrans1D2" presStyleIdx="1" presStyleCnt="3"/>
      <dgm:spPr/>
      <dgm:t>
        <a:bodyPr/>
        <a:lstStyle/>
        <a:p>
          <a:endParaRPr lang="fr-CA"/>
        </a:p>
      </dgm:t>
    </dgm:pt>
    <dgm:pt modelId="{C2ECF308-4403-4FAF-A4D7-0D9BD820957F}" type="pres">
      <dgm:prSet presAssocID="{728A1BFB-21C4-407A-A107-F1DEDBF379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08D8CDB-B80B-413F-BF5F-84DE2FCB5DF0}" type="pres">
      <dgm:prSet presAssocID="{5C032792-7308-429A-AE95-DDB84905FC01}" presName="Name9" presStyleLbl="parChTrans1D2" presStyleIdx="2" presStyleCnt="3"/>
      <dgm:spPr/>
      <dgm:t>
        <a:bodyPr/>
        <a:lstStyle/>
        <a:p>
          <a:endParaRPr lang="fr-CA"/>
        </a:p>
      </dgm:t>
    </dgm:pt>
    <dgm:pt modelId="{0F77B529-0C91-45CD-BF31-23A92C899627}" type="pres">
      <dgm:prSet presAssocID="{5C032792-7308-429A-AE95-DDB84905FC01}" presName="connTx" presStyleLbl="parChTrans1D2" presStyleIdx="2" presStyleCnt="3"/>
      <dgm:spPr/>
      <dgm:t>
        <a:bodyPr/>
        <a:lstStyle/>
        <a:p>
          <a:endParaRPr lang="fr-CA"/>
        </a:p>
      </dgm:t>
    </dgm:pt>
    <dgm:pt modelId="{69C9F222-DE8E-45C6-AB6D-5EEF9F882EF1}" type="pres">
      <dgm:prSet presAssocID="{4AD3A0F9-D262-43A7-930E-9E7072B4A8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7E3075F-6707-4D48-A5F8-D2EE1D5ED8D1}" type="presOf" srcId="{46C46CFC-0EC9-4A0D-8EA5-2113869718D9}" destId="{F3B07F53-488F-41A9-A40A-FE8729F03B11}" srcOrd="0" destOrd="0" presId="urn:microsoft.com/office/officeart/2005/8/layout/radial1"/>
    <dgm:cxn modelId="{199A0990-13C8-442B-9BB4-5611DE41A652}" srcId="{6C374B6D-DAAC-4A77-ADCE-70A10F669547}" destId="{728A1BFB-21C4-407A-A107-F1DEDBF379B4}" srcOrd="1" destOrd="0" parTransId="{BBFF03A7-CE00-4A84-AE44-3584D323BF4D}" sibTransId="{8DB6EADE-9BA6-422A-BD51-E137B642549A}"/>
    <dgm:cxn modelId="{A7898FCB-CA95-4B92-8487-17D5BEDC83A5}" type="presOf" srcId="{4AD3A0F9-D262-43A7-930E-9E7072B4A87A}" destId="{69C9F222-DE8E-45C6-AB6D-5EEF9F882EF1}" srcOrd="0" destOrd="0" presId="urn:microsoft.com/office/officeart/2005/8/layout/radial1"/>
    <dgm:cxn modelId="{09B8A084-240B-4B5C-8F86-678AD8F6375D}" type="presOf" srcId="{5C032792-7308-429A-AE95-DDB84905FC01}" destId="{0F77B529-0C91-45CD-BF31-23A92C899627}" srcOrd="1" destOrd="0" presId="urn:microsoft.com/office/officeart/2005/8/layout/radial1"/>
    <dgm:cxn modelId="{E87FC117-5D0B-4148-8C53-363126E06AAC}" type="presOf" srcId="{BBFF03A7-CE00-4A84-AE44-3584D323BF4D}" destId="{887C39C8-D927-4B0A-BC50-587727F915CB}" srcOrd="0" destOrd="0" presId="urn:microsoft.com/office/officeart/2005/8/layout/radial1"/>
    <dgm:cxn modelId="{DD041076-5AD3-4266-88E2-C3BA5512BC2E}" srcId="{6C374B6D-DAAC-4A77-ADCE-70A10F669547}" destId="{46C46CFC-0EC9-4A0D-8EA5-2113869718D9}" srcOrd="0" destOrd="0" parTransId="{BE69F332-E39A-4A89-BAE9-D2E1655EB454}" sibTransId="{383A8BED-835E-4689-8646-EAD03C95789D}"/>
    <dgm:cxn modelId="{9555F3A9-5F65-482F-B876-451896061ECB}" type="presOf" srcId="{BE69F332-E39A-4A89-BAE9-D2E1655EB454}" destId="{70BEBDDD-0150-4B9B-924B-028A225A49A7}" srcOrd="0" destOrd="0" presId="urn:microsoft.com/office/officeart/2005/8/layout/radial1"/>
    <dgm:cxn modelId="{B6F0868F-1CC9-4117-A617-39BC6F8BADB4}" type="presOf" srcId="{728A1BFB-21C4-407A-A107-F1DEDBF379B4}" destId="{C2ECF308-4403-4FAF-A4D7-0D9BD820957F}" srcOrd="0" destOrd="0" presId="urn:microsoft.com/office/officeart/2005/8/layout/radial1"/>
    <dgm:cxn modelId="{78D84292-7FAB-4F6F-BDF1-0CCF1BEA35FD}" type="presOf" srcId="{5C032792-7308-429A-AE95-DDB84905FC01}" destId="{A08D8CDB-B80B-413F-BF5F-84DE2FCB5DF0}" srcOrd="0" destOrd="0" presId="urn:microsoft.com/office/officeart/2005/8/layout/radial1"/>
    <dgm:cxn modelId="{372F9D8C-C567-44D5-BEB7-2168BADEB57C}" srcId="{6C374B6D-DAAC-4A77-ADCE-70A10F669547}" destId="{4AD3A0F9-D262-43A7-930E-9E7072B4A87A}" srcOrd="2" destOrd="0" parTransId="{5C032792-7308-429A-AE95-DDB84905FC01}" sibTransId="{D8BA6CAA-6669-4597-905D-4A2231DB414E}"/>
    <dgm:cxn modelId="{48680444-EADA-4499-A481-B760187110B8}" type="presOf" srcId="{8BE0E26A-AAA7-4166-954D-DA5889F5BE4A}" destId="{F5ECF278-31A9-49BC-A07A-DB7EC06A598B}" srcOrd="0" destOrd="0" presId="urn:microsoft.com/office/officeart/2005/8/layout/radial1"/>
    <dgm:cxn modelId="{B9E7F2DD-EEAA-46B5-876A-7A1DD661AAA8}" type="presOf" srcId="{6C374B6D-DAAC-4A77-ADCE-70A10F669547}" destId="{D0262A19-80BA-4C17-B6AF-863A98C68F26}" srcOrd="0" destOrd="0" presId="urn:microsoft.com/office/officeart/2005/8/layout/radial1"/>
    <dgm:cxn modelId="{5D3ED524-3B74-4FE3-804D-43C41C72F5F7}" srcId="{8BE0E26A-AAA7-4166-954D-DA5889F5BE4A}" destId="{6C374B6D-DAAC-4A77-ADCE-70A10F669547}" srcOrd="0" destOrd="0" parTransId="{13383F2C-63EA-416C-B2AA-CF35051E92DB}" sibTransId="{5CFC8883-08BE-49B0-8CF0-943A0365A191}"/>
    <dgm:cxn modelId="{D966208A-4BB1-470F-8E8D-799977520B81}" type="presOf" srcId="{BBFF03A7-CE00-4A84-AE44-3584D323BF4D}" destId="{B3C17F26-DC0D-40B4-9D6A-01BA8AE94A53}" srcOrd="1" destOrd="0" presId="urn:microsoft.com/office/officeart/2005/8/layout/radial1"/>
    <dgm:cxn modelId="{77C083FD-1A27-4C30-B8BC-DAAAEF08621F}" type="presOf" srcId="{BE69F332-E39A-4A89-BAE9-D2E1655EB454}" destId="{157C3052-93C5-4251-82A9-AA30E96E61E3}" srcOrd="1" destOrd="0" presId="urn:microsoft.com/office/officeart/2005/8/layout/radial1"/>
    <dgm:cxn modelId="{F4062590-89E7-442D-B581-71C041132E75}" type="presParOf" srcId="{F5ECF278-31A9-49BC-A07A-DB7EC06A598B}" destId="{D0262A19-80BA-4C17-B6AF-863A98C68F26}" srcOrd="0" destOrd="0" presId="urn:microsoft.com/office/officeart/2005/8/layout/radial1"/>
    <dgm:cxn modelId="{1B5B6A4A-26F9-48BD-AB47-AE578E395523}" type="presParOf" srcId="{F5ECF278-31A9-49BC-A07A-DB7EC06A598B}" destId="{70BEBDDD-0150-4B9B-924B-028A225A49A7}" srcOrd="1" destOrd="0" presId="urn:microsoft.com/office/officeart/2005/8/layout/radial1"/>
    <dgm:cxn modelId="{0DCA494E-221D-4001-9855-37435A718D1E}" type="presParOf" srcId="{70BEBDDD-0150-4B9B-924B-028A225A49A7}" destId="{157C3052-93C5-4251-82A9-AA30E96E61E3}" srcOrd="0" destOrd="0" presId="urn:microsoft.com/office/officeart/2005/8/layout/radial1"/>
    <dgm:cxn modelId="{DD8D7F02-7704-49EE-B62F-B33C138BF98D}" type="presParOf" srcId="{F5ECF278-31A9-49BC-A07A-DB7EC06A598B}" destId="{F3B07F53-488F-41A9-A40A-FE8729F03B11}" srcOrd="2" destOrd="0" presId="urn:microsoft.com/office/officeart/2005/8/layout/radial1"/>
    <dgm:cxn modelId="{F72E8E30-716E-42AC-B321-DB7C10A1885A}" type="presParOf" srcId="{F5ECF278-31A9-49BC-A07A-DB7EC06A598B}" destId="{887C39C8-D927-4B0A-BC50-587727F915CB}" srcOrd="3" destOrd="0" presId="urn:microsoft.com/office/officeart/2005/8/layout/radial1"/>
    <dgm:cxn modelId="{2736E274-5914-46AE-8FE1-48CFA75B21CE}" type="presParOf" srcId="{887C39C8-D927-4B0A-BC50-587727F915CB}" destId="{B3C17F26-DC0D-40B4-9D6A-01BA8AE94A53}" srcOrd="0" destOrd="0" presId="urn:microsoft.com/office/officeart/2005/8/layout/radial1"/>
    <dgm:cxn modelId="{D2ECE2C8-8899-44C8-9DAA-0045AC3F8A1E}" type="presParOf" srcId="{F5ECF278-31A9-49BC-A07A-DB7EC06A598B}" destId="{C2ECF308-4403-4FAF-A4D7-0D9BD820957F}" srcOrd="4" destOrd="0" presId="urn:microsoft.com/office/officeart/2005/8/layout/radial1"/>
    <dgm:cxn modelId="{12EDF6DF-2426-48A2-955B-7101D87AC58E}" type="presParOf" srcId="{F5ECF278-31A9-49BC-A07A-DB7EC06A598B}" destId="{A08D8CDB-B80B-413F-BF5F-84DE2FCB5DF0}" srcOrd="5" destOrd="0" presId="urn:microsoft.com/office/officeart/2005/8/layout/radial1"/>
    <dgm:cxn modelId="{C365F9E2-4829-4FEB-93F5-5802391C925C}" type="presParOf" srcId="{A08D8CDB-B80B-413F-BF5F-84DE2FCB5DF0}" destId="{0F77B529-0C91-45CD-BF31-23A92C899627}" srcOrd="0" destOrd="0" presId="urn:microsoft.com/office/officeart/2005/8/layout/radial1"/>
    <dgm:cxn modelId="{D635A011-3E4F-4996-821E-1226125EC4F7}" type="presParOf" srcId="{F5ECF278-31A9-49BC-A07A-DB7EC06A598B}" destId="{69C9F222-DE8E-45C6-AB6D-5EEF9F882EF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EA94C8-651E-4BEF-BF8E-E62529588DE8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84D660EE-B95C-4388-92C9-B634BE7C8DBD}">
      <dgm:prSet phldrT="[Texte]" custT="1"/>
      <dgm:spPr>
        <a:solidFill>
          <a:schemeClr val="tx1"/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dirty="0" smtClean="0">
              <a:solidFill>
                <a:schemeClr val="bg1"/>
              </a:solidFill>
            </a:rPr>
            <a:t>1- </a:t>
          </a:r>
        </a:p>
        <a:p>
          <a:r>
            <a:rPr lang="fr-CA" sz="20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dirty="0">
            <a:solidFill>
              <a:schemeClr val="bg1"/>
            </a:solidFill>
          </a:endParaRPr>
        </a:p>
      </dgm:t>
    </dgm:pt>
    <dgm:pt modelId="{2867CA74-D3B8-40EA-8D84-05AA7BCB3011}" type="parTrans" cxnId="{F2644C1C-2712-4920-85BC-C0A76ACE8F90}">
      <dgm:prSet/>
      <dgm:spPr/>
      <dgm:t>
        <a:bodyPr/>
        <a:lstStyle/>
        <a:p>
          <a:endParaRPr lang="fr-CA"/>
        </a:p>
      </dgm:t>
    </dgm:pt>
    <dgm:pt modelId="{E7B669EF-B908-4EFE-96A5-398AE993CD0F}" type="sibTrans" cxnId="{F2644C1C-2712-4920-85BC-C0A76ACE8F90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0C24F3E-51DB-4E12-BDBD-746B876233BB}">
      <dgm:prSet phldrT="[Texte]" custT="1"/>
      <dgm:spPr>
        <a:solidFill>
          <a:schemeClr val="tx1"/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dirty="0" smtClean="0">
              <a:solidFill>
                <a:schemeClr val="bg1"/>
              </a:solidFill>
            </a:rPr>
            <a:t>2- Portrait</a:t>
          </a:r>
        </a:p>
        <a:p>
          <a:r>
            <a:rPr lang="fr-CA" sz="2000" dirty="0" smtClean="0">
              <a:solidFill>
                <a:schemeClr val="bg1"/>
              </a:solidFill>
            </a:rPr>
            <a:t>Des fiches présentent les comités régionaux.</a:t>
          </a:r>
          <a:endParaRPr lang="fr-CA" sz="2000" dirty="0">
            <a:solidFill>
              <a:schemeClr val="bg1"/>
            </a:solidFill>
          </a:endParaRPr>
        </a:p>
      </dgm:t>
    </dgm:pt>
    <dgm:pt modelId="{76987051-03FD-41AF-9AD2-FAB26D8CC628}" type="parTrans" cxnId="{B4649FFF-EDEF-4FA1-9EE1-4CBFC67CA146}">
      <dgm:prSet/>
      <dgm:spPr/>
      <dgm:t>
        <a:bodyPr/>
        <a:lstStyle/>
        <a:p>
          <a:endParaRPr lang="fr-CA"/>
        </a:p>
      </dgm:t>
    </dgm:pt>
    <dgm:pt modelId="{D5A7DE32-FE7B-43DC-9F8A-6F38C01DD3E1}" type="sibTrans" cxnId="{B4649FFF-EDEF-4FA1-9EE1-4CBFC67CA146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6BB3285-FE1D-4CEE-B85A-A5B0C43047AD}">
      <dgm:prSet phldrT="[Texte]" custT="1"/>
      <dgm:spPr>
        <a:solidFill>
          <a:schemeClr val="tx1"/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b="0" dirty="0" smtClean="0">
              <a:solidFill>
                <a:schemeClr val="bg1"/>
              </a:solidFill>
            </a:rPr>
            <a:t>4- </a:t>
          </a:r>
          <a:r>
            <a:rPr lang="fr-CA" sz="2000" b="0" dirty="0" smtClean="0">
              <a:solidFill>
                <a:schemeClr val="bg1"/>
              </a:solidFill>
            </a:rPr>
            <a:t>Événement national</a:t>
          </a:r>
          <a:endParaRPr lang="fr-CA" sz="2000" b="0" dirty="0" smtClean="0">
            <a:solidFill>
              <a:schemeClr val="bg1"/>
            </a:solidFill>
          </a:endParaRPr>
        </a:p>
        <a:p>
          <a:r>
            <a:rPr lang="fr-CA" sz="2000" b="0" dirty="0" smtClean="0">
              <a:solidFill>
                <a:schemeClr val="bg1"/>
              </a:solidFill>
            </a:rPr>
            <a:t>Des membres du RQDS </a:t>
          </a:r>
          <a:r>
            <a:rPr lang="fr-CA" sz="2000" b="0" dirty="0" smtClean="0">
              <a:solidFill>
                <a:schemeClr val="bg1"/>
              </a:solidFill>
            </a:rPr>
            <a:t>s’impliquent dans l’organisation de l’événement national.</a:t>
          </a:r>
          <a:endParaRPr lang="fr-CA" sz="2000" b="0" dirty="0">
            <a:solidFill>
              <a:schemeClr val="bg1"/>
            </a:solidFill>
          </a:endParaRPr>
        </a:p>
      </dgm:t>
    </dgm:pt>
    <dgm:pt modelId="{9CCB1ED7-5FB2-40AA-9D13-3315AEB1AF4C}" type="parTrans" cxnId="{C8FE85F6-6B90-4AD9-A8D5-F8D56199B6EA}">
      <dgm:prSet/>
      <dgm:spPr/>
      <dgm:t>
        <a:bodyPr/>
        <a:lstStyle/>
        <a:p>
          <a:endParaRPr lang="fr-CA"/>
        </a:p>
      </dgm:t>
    </dgm:pt>
    <dgm:pt modelId="{342189DD-8E85-4D2D-B718-09BD7B7FAD4C}" type="sibTrans" cxnId="{C8FE85F6-6B90-4AD9-A8D5-F8D56199B6EA}">
      <dgm:prSet/>
      <dgm:spPr/>
      <dgm:t>
        <a:bodyPr/>
        <a:lstStyle/>
        <a:p>
          <a:endParaRPr lang="fr-CA"/>
        </a:p>
      </dgm:t>
    </dgm:pt>
    <dgm:pt modelId="{77768E65-AA66-4B8C-85EA-A3A9870CE6A2}">
      <dgm:prSet custT="1"/>
      <dgm:spPr>
        <a:solidFill>
          <a:schemeClr val="tx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b="0" dirty="0" smtClean="0">
              <a:solidFill>
                <a:schemeClr val="bg1"/>
              </a:solidFill>
            </a:rPr>
            <a:t>3- Bilans</a:t>
          </a:r>
        </a:p>
        <a:p>
          <a:r>
            <a:rPr lang="fr-CA" sz="2000" b="0" dirty="0" smtClean="0">
              <a:solidFill>
                <a:schemeClr val="bg1"/>
              </a:solidFill>
            </a:rPr>
            <a:t>La codification repose sur 4 thématiques et le processus comprend 3 étapes.</a:t>
          </a:r>
          <a:endParaRPr lang="fr-CA" sz="2000" b="0" dirty="0">
            <a:solidFill>
              <a:schemeClr val="bg1"/>
            </a:solidFill>
          </a:endParaRPr>
        </a:p>
      </dgm:t>
    </dgm:pt>
    <dgm:pt modelId="{4760089C-4F9C-4DC3-8288-12EA02DABCFF}" type="parTrans" cxnId="{8807A9CE-29B1-43D1-B147-A614D9F0ED98}">
      <dgm:prSet/>
      <dgm:spPr/>
      <dgm:t>
        <a:bodyPr/>
        <a:lstStyle/>
        <a:p>
          <a:endParaRPr lang="fr-CA"/>
        </a:p>
      </dgm:t>
    </dgm:pt>
    <dgm:pt modelId="{10F6E6F0-0585-4192-8427-9781486558F5}" type="sibTrans" cxnId="{8807A9CE-29B1-43D1-B147-A614D9F0ED98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5A4454E6-A77D-413D-B51C-0E9BAF3B63E6}" type="pres">
      <dgm:prSet presAssocID="{28EA94C8-651E-4BEF-BF8E-E62529588DE8}" presName="Name0" presStyleCnt="0">
        <dgm:presLayoutVars>
          <dgm:dir/>
          <dgm:resizeHandles val="exact"/>
        </dgm:presLayoutVars>
      </dgm:prSet>
      <dgm:spPr/>
    </dgm:pt>
    <dgm:pt modelId="{198B7AC0-5B92-486B-9462-E8BE148178F1}" type="pres">
      <dgm:prSet presAssocID="{84D660EE-B95C-4388-92C9-B634BE7C8DBD}" presName="node" presStyleLbl="node1" presStyleIdx="0" presStyleCnt="4" custScaleX="1023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C430DDB-C4D8-492A-B7BB-F5D95D11559C}" type="pres">
      <dgm:prSet presAssocID="{E7B669EF-B908-4EFE-96A5-398AE993CD0F}" presName="sibTrans" presStyleLbl="sibTrans2D1" presStyleIdx="0" presStyleCnt="3"/>
      <dgm:spPr/>
      <dgm:t>
        <a:bodyPr/>
        <a:lstStyle/>
        <a:p>
          <a:endParaRPr lang="fr-CA"/>
        </a:p>
      </dgm:t>
    </dgm:pt>
    <dgm:pt modelId="{FC5BE0C1-63CF-41B7-8018-5C2A637F37A3}" type="pres">
      <dgm:prSet presAssocID="{E7B669EF-B908-4EFE-96A5-398AE993CD0F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9E7464EA-6A47-4E9B-8DAB-E69BF5EBC907}" type="pres">
      <dgm:prSet presAssocID="{00C24F3E-51DB-4E12-BDBD-746B876233BB}" presName="node" presStyleLbl="node1" presStyleIdx="1" presStyleCnt="4" custScaleX="10571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D8DFAF8-B62C-4931-A399-CA4563CE0107}" type="pres">
      <dgm:prSet presAssocID="{D5A7DE32-FE7B-43DC-9F8A-6F38C01DD3E1}" presName="sibTrans" presStyleLbl="sibTrans2D1" presStyleIdx="1" presStyleCnt="3"/>
      <dgm:spPr/>
      <dgm:t>
        <a:bodyPr/>
        <a:lstStyle/>
        <a:p>
          <a:endParaRPr lang="fr-CA"/>
        </a:p>
      </dgm:t>
    </dgm:pt>
    <dgm:pt modelId="{15D942FC-3602-4D85-8F24-40C154C62CCD}" type="pres">
      <dgm:prSet presAssocID="{D5A7DE32-FE7B-43DC-9F8A-6F38C01DD3E1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E26ADB83-705D-48BA-A3D3-BEA85E83BA6E}" type="pres">
      <dgm:prSet presAssocID="{77768E65-AA66-4B8C-85EA-A3A9870CE6A2}" presName="node" presStyleLbl="node1" presStyleIdx="2" presStyleCnt="4" custScaleX="13528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158A6D-917D-4FD9-9E48-3078CDF05ADD}" type="pres">
      <dgm:prSet presAssocID="{10F6E6F0-0585-4192-8427-9781486558F5}" presName="sibTrans" presStyleLbl="sibTrans2D1" presStyleIdx="2" presStyleCnt="3"/>
      <dgm:spPr/>
      <dgm:t>
        <a:bodyPr/>
        <a:lstStyle/>
        <a:p>
          <a:endParaRPr lang="fr-CA"/>
        </a:p>
      </dgm:t>
    </dgm:pt>
    <dgm:pt modelId="{9B0AFEC6-AA7E-41C2-BD5C-256C286BBF89}" type="pres">
      <dgm:prSet presAssocID="{10F6E6F0-0585-4192-8427-9781486558F5}" presName="connectorText" presStyleLbl="sibTrans2D1" presStyleIdx="2" presStyleCnt="3"/>
      <dgm:spPr/>
      <dgm:t>
        <a:bodyPr/>
        <a:lstStyle/>
        <a:p>
          <a:endParaRPr lang="fr-CA"/>
        </a:p>
      </dgm:t>
    </dgm:pt>
    <dgm:pt modelId="{834B4297-78D7-4F55-B991-79485491AF05}" type="pres">
      <dgm:prSet presAssocID="{06BB3285-FE1D-4CEE-B85A-A5B0C43047AD}" presName="node" presStyleLbl="node1" presStyleIdx="3" presStyleCnt="4" custScaleX="11424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8FE85F6-6B90-4AD9-A8D5-F8D56199B6EA}" srcId="{28EA94C8-651E-4BEF-BF8E-E62529588DE8}" destId="{06BB3285-FE1D-4CEE-B85A-A5B0C43047AD}" srcOrd="3" destOrd="0" parTransId="{9CCB1ED7-5FB2-40AA-9D13-3315AEB1AF4C}" sibTransId="{342189DD-8E85-4D2D-B718-09BD7B7FAD4C}"/>
    <dgm:cxn modelId="{AD0DE7E1-0A91-4E52-979E-E1576DACB69D}" type="presOf" srcId="{D5A7DE32-FE7B-43DC-9F8A-6F38C01DD3E1}" destId="{4D8DFAF8-B62C-4931-A399-CA4563CE0107}" srcOrd="0" destOrd="0" presId="urn:microsoft.com/office/officeart/2005/8/layout/process1"/>
    <dgm:cxn modelId="{20C63427-9A5A-4A75-A10D-08CE7D638357}" type="presOf" srcId="{10F6E6F0-0585-4192-8427-9781486558F5}" destId="{9B0AFEC6-AA7E-41C2-BD5C-256C286BBF89}" srcOrd="1" destOrd="0" presId="urn:microsoft.com/office/officeart/2005/8/layout/process1"/>
    <dgm:cxn modelId="{A34AB0CE-C178-47CC-8F90-1B574DC3C365}" type="presOf" srcId="{06BB3285-FE1D-4CEE-B85A-A5B0C43047AD}" destId="{834B4297-78D7-4F55-B991-79485491AF05}" srcOrd="0" destOrd="0" presId="urn:microsoft.com/office/officeart/2005/8/layout/process1"/>
    <dgm:cxn modelId="{B4649FFF-EDEF-4FA1-9EE1-4CBFC67CA146}" srcId="{28EA94C8-651E-4BEF-BF8E-E62529588DE8}" destId="{00C24F3E-51DB-4E12-BDBD-746B876233BB}" srcOrd="1" destOrd="0" parTransId="{76987051-03FD-41AF-9AD2-FAB26D8CC628}" sibTransId="{D5A7DE32-FE7B-43DC-9F8A-6F38C01DD3E1}"/>
    <dgm:cxn modelId="{9DEAEA2F-302C-4E9D-A58B-737A718796E0}" type="presOf" srcId="{E7B669EF-B908-4EFE-96A5-398AE993CD0F}" destId="{FC5BE0C1-63CF-41B7-8018-5C2A637F37A3}" srcOrd="1" destOrd="0" presId="urn:microsoft.com/office/officeart/2005/8/layout/process1"/>
    <dgm:cxn modelId="{B76D0172-3D07-47A9-8F86-C315F52D2C21}" type="presOf" srcId="{84D660EE-B95C-4388-92C9-B634BE7C8DBD}" destId="{198B7AC0-5B92-486B-9462-E8BE148178F1}" srcOrd="0" destOrd="0" presId="urn:microsoft.com/office/officeart/2005/8/layout/process1"/>
    <dgm:cxn modelId="{9E076B91-F0A5-4E8C-AC6A-69F5CAD6D02A}" type="presOf" srcId="{E7B669EF-B908-4EFE-96A5-398AE993CD0F}" destId="{FC430DDB-C4D8-492A-B7BB-F5D95D11559C}" srcOrd="0" destOrd="0" presId="urn:microsoft.com/office/officeart/2005/8/layout/process1"/>
    <dgm:cxn modelId="{8807A9CE-29B1-43D1-B147-A614D9F0ED98}" srcId="{28EA94C8-651E-4BEF-BF8E-E62529588DE8}" destId="{77768E65-AA66-4B8C-85EA-A3A9870CE6A2}" srcOrd="2" destOrd="0" parTransId="{4760089C-4F9C-4DC3-8288-12EA02DABCFF}" sibTransId="{10F6E6F0-0585-4192-8427-9781486558F5}"/>
    <dgm:cxn modelId="{E51DFCC7-50F6-44F9-8AE1-C37AD8555099}" type="presOf" srcId="{28EA94C8-651E-4BEF-BF8E-E62529588DE8}" destId="{5A4454E6-A77D-413D-B51C-0E9BAF3B63E6}" srcOrd="0" destOrd="0" presId="urn:microsoft.com/office/officeart/2005/8/layout/process1"/>
    <dgm:cxn modelId="{F2644C1C-2712-4920-85BC-C0A76ACE8F90}" srcId="{28EA94C8-651E-4BEF-BF8E-E62529588DE8}" destId="{84D660EE-B95C-4388-92C9-B634BE7C8DBD}" srcOrd="0" destOrd="0" parTransId="{2867CA74-D3B8-40EA-8D84-05AA7BCB3011}" sibTransId="{E7B669EF-B908-4EFE-96A5-398AE993CD0F}"/>
    <dgm:cxn modelId="{9DBD0FEA-DC01-45D2-A8A7-AB2241399D71}" type="presOf" srcId="{00C24F3E-51DB-4E12-BDBD-746B876233BB}" destId="{9E7464EA-6A47-4E9B-8DAB-E69BF5EBC907}" srcOrd="0" destOrd="0" presId="urn:microsoft.com/office/officeart/2005/8/layout/process1"/>
    <dgm:cxn modelId="{ECBA9EDB-72D6-423D-8F48-334632B6FD0D}" type="presOf" srcId="{D5A7DE32-FE7B-43DC-9F8A-6F38C01DD3E1}" destId="{15D942FC-3602-4D85-8F24-40C154C62CCD}" srcOrd="1" destOrd="0" presId="urn:microsoft.com/office/officeart/2005/8/layout/process1"/>
    <dgm:cxn modelId="{1F13D65C-6B1C-45D6-AD1E-9EF712E521D9}" type="presOf" srcId="{77768E65-AA66-4B8C-85EA-A3A9870CE6A2}" destId="{E26ADB83-705D-48BA-A3D3-BEA85E83BA6E}" srcOrd="0" destOrd="0" presId="urn:microsoft.com/office/officeart/2005/8/layout/process1"/>
    <dgm:cxn modelId="{75096F5E-43FF-450F-B505-F65C2B41D883}" type="presOf" srcId="{10F6E6F0-0585-4192-8427-9781486558F5}" destId="{A5158A6D-917D-4FD9-9E48-3078CDF05ADD}" srcOrd="0" destOrd="0" presId="urn:microsoft.com/office/officeart/2005/8/layout/process1"/>
    <dgm:cxn modelId="{CE38E6CB-F00B-4026-B10C-F30CE74C57CA}" type="presParOf" srcId="{5A4454E6-A77D-413D-B51C-0E9BAF3B63E6}" destId="{198B7AC0-5B92-486B-9462-E8BE148178F1}" srcOrd="0" destOrd="0" presId="urn:microsoft.com/office/officeart/2005/8/layout/process1"/>
    <dgm:cxn modelId="{32A9CDEA-366B-407E-8478-31E70E4C4234}" type="presParOf" srcId="{5A4454E6-A77D-413D-B51C-0E9BAF3B63E6}" destId="{FC430DDB-C4D8-492A-B7BB-F5D95D11559C}" srcOrd="1" destOrd="0" presId="urn:microsoft.com/office/officeart/2005/8/layout/process1"/>
    <dgm:cxn modelId="{078471D2-16AB-40E9-8388-FDF3D7F74B36}" type="presParOf" srcId="{FC430DDB-C4D8-492A-B7BB-F5D95D11559C}" destId="{FC5BE0C1-63CF-41B7-8018-5C2A637F37A3}" srcOrd="0" destOrd="0" presId="urn:microsoft.com/office/officeart/2005/8/layout/process1"/>
    <dgm:cxn modelId="{6770B095-723C-42A1-90DD-4796EA835FD3}" type="presParOf" srcId="{5A4454E6-A77D-413D-B51C-0E9BAF3B63E6}" destId="{9E7464EA-6A47-4E9B-8DAB-E69BF5EBC907}" srcOrd="2" destOrd="0" presId="urn:microsoft.com/office/officeart/2005/8/layout/process1"/>
    <dgm:cxn modelId="{B1BBD724-B770-4803-80B4-3BFE159D549F}" type="presParOf" srcId="{5A4454E6-A77D-413D-B51C-0E9BAF3B63E6}" destId="{4D8DFAF8-B62C-4931-A399-CA4563CE0107}" srcOrd="3" destOrd="0" presId="urn:microsoft.com/office/officeart/2005/8/layout/process1"/>
    <dgm:cxn modelId="{77140EA9-9356-4D8F-9B59-C0FE86CD9CB2}" type="presParOf" srcId="{4D8DFAF8-B62C-4931-A399-CA4563CE0107}" destId="{15D942FC-3602-4D85-8F24-40C154C62CCD}" srcOrd="0" destOrd="0" presId="urn:microsoft.com/office/officeart/2005/8/layout/process1"/>
    <dgm:cxn modelId="{DB720D85-26E6-4186-9BC3-B9DC3BC78E8C}" type="presParOf" srcId="{5A4454E6-A77D-413D-B51C-0E9BAF3B63E6}" destId="{E26ADB83-705D-48BA-A3D3-BEA85E83BA6E}" srcOrd="4" destOrd="0" presId="urn:microsoft.com/office/officeart/2005/8/layout/process1"/>
    <dgm:cxn modelId="{4D7EC263-948E-4F93-942E-8BC9F62961DC}" type="presParOf" srcId="{5A4454E6-A77D-413D-B51C-0E9BAF3B63E6}" destId="{A5158A6D-917D-4FD9-9E48-3078CDF05ADD}" srcOrd="5" destOrd="0" presId="urn:microsoft.com/office/officeart/2005/8/layout/process1"/>
    <dgm:cxn modelId="{90B6EFAD-B5CD-4DD8-B085-19310C69D973}" type="presParOf" srcId="{A5158A6D-917D-4FD9-9E48-3078CDF05ADD}" destId="{9B0AFEC6-AA7E-41C2-BD5C-256C286BBF89}" srcOrd="0" destOrd="0" presId="urn:microsoft.com/office/officeart/2005/8/layout/process1"/>
    <dgm:cxn modelId="{F16B1D88-FE2E-4F3C-9A0D-420B4EDB1BBF}" type="presParOf" srcId="{5A4454E6-A77D-413D-B51C-0E9BAF3B63E6}" destId="{834B4297-78D7-4F55-B991-79485491AF0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A94C8-651E-4BEF-BF8E-E62529588DE8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84D660EE-B95C-4388-92C9-B634BE7C8DBD}">
      <dgm:prSet phldrT="[Texte]" custT="1"/>
      <dgm:spPr>
        <a:solidFill>
          <a:schemeClr val="accent4">
            <a:lumMod val="75000"/>
          </a:schemeClr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3200" dirty="0" smtClean="0"/>
            <a:t>1- </a:t>
          </a:r>
        </a:p>
        <a:p>
          <a:r>
            <a:rPr lang="fr-CA" sz="2400" dirty="0" smtClean="0"/>
            <a:t>Mise en contexte</a:t>
          </a:r>
          <a:endParaRPr lang="fr-CA" sz="2400" dirty="0"/>
        </a:p>
      </dgm:t>
    </dgm:pt>
    <dgm:pt modelId="{2867CA74-D3B8-40EA-8D84-05AA7BCB3011}" type="parTrans" cxnId="{F2644C1C-2712-4920-85BC-C0A76ACE8F90}">
      <dgm:prSet/>
      <dgm:spPr/>
      <dgm:t>
        <a:bodyPr/>
        <a:lstStyle/>
        <a:p>
          <a:endParaRPr lang="fr-CA"/>
        </a:p>
      </dgm:t>
    </dgm:pt>
    <dgm:pt modelId="{E7B669EF-B908-4EFE-96A5-398AE993CD0F}" type="sibTrans" cxnId="{F2644C1C-2712-4920-85BC-C0A76ACE8F90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0C24F3E-51DB-4E12-BDBD-746B876233BB}">
      <dgm:prSet phldrT="[Texte]" custT="1"/>
      <dgm:spPr>
        <a:solidFill>
          <a:schemeClr val="tx1">
            <a:lumMod val="65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fr-CA" sz="3200" dirty="0" smtClean="0"/>
            <a:t>2- </a:t>
          </a:r>
        </a:p>
        <a:p>
          <a:r>
            <a:rPr lang="fr-CA" sz="2400" dirty="0" smtClean="0"/>
            <a:t>Portrait du DS</a:t>
          </a:r>
          <a:endParaRPr lang="fr-CA" sz="2400" dirty="0"/>
        </a:p>
      </dgm:t>
    </dgm:pt>
    <dgm:pt modelId="{76987051-03FD-41AF-9AD2-FAB26D8CC628}" type="parTrans" cxnId="{B4649FFF-EDEF-4FA1-9EE1-4CBFC67CA146}">
      <dgm:prSet/>
      <dgm:spPr/>
      <dgm:t>
        <a:bodyPr/>
        <a:lstStyle/>
        <a:p>
          <a:endParaRPr lang="fr-CA"/>
        </a:p>
      </dgm:t>
    </dgm:pt>
    <dgm:pt modelId="{D5A7DE32-FE7B-43DC-9F8A-6F38C01DD3E1}" type="sibTrans" cxnId="{B4649FFF-EDEF-4FA1-9EE1-4CBFC67CA146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6BB3285-FE1D-4CEE-B85A-A5B0C43047AD}">
      <dgm:prSet phldrT="[Texte]" custT="1"/>
      <dgm:spPr>
        <a:solidFill>
          <a:schemeClr val="tx1">
            <a:lumMod val="65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fr-CA" sz="3200" dirty="0" smtClean="0"/>
            <a:t>4-</a:t>
          </a:r>
        </a:p>
        <a:p>
          <a:r>
            <a:rPr lang="fr-CA" sz="2400" dirty="0" smtClean="0"/>
            <a:t>Événement national</a:t>
          </a:r>
          <a:endParaRPr lang="fr-CA" sz="2400" dirty="0"/>
        </a:p>
      </dgm:t>
    </dgm:pt>
    <dgm:pt modelId="{9CCB1ED7-5FB2-40AA-9D13-3315AEB1AF4C}" type="parTrans" cxnId="{C8FE85F6-6B90-4AD9-A8D5-F8D56199B6EA}">
      <dgm:prSet/>
      <dgm:spPr/>
      <dgm:t>
        <a:bodyPr/>
        <a:lstStyle/>
        <a:p>
          <a:endParaRPr lang="fr-CA"/>
        </a:p>
      </dgm:t>
    </dgm:pt>
    <dgm:pt modelId="{342189DD-8E85-4D2D-B718-09BD7B7FAD4C}" type="sibTrans" cxnId="{C8FE85F6-6B90-4AD9-A8D5-F8D56199B6EA}">
      <dgm:prSet/>
      <dgm:spPr/>
      <dgm:t>
        <a:bodyPr/>
        <a:lstStyle/>
        <a:p>
          <a:endParaRPr lang="fr-CA"/>
        </a:p>
      </dgm:t>
    </dgm:pt>
    <dgm:pt modelId="{77768E65-AA66-4B8C-85EA-A3A9870CE6A2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fr-CA" sz="3200" dirty="0" smtClean="0"/>
            <a:t>3-</a:t>
          </a:r>
        </a:p>
        <a:p>
          <a:r>
            <a:rPr lang="fr-CA" sz="2400" dirty="0" smtClean="0"/>
            <a:t>Bilans régionaux</a:t>
          </a:r>
          <a:endParaRPr lang="fr-CA" sz="2400" dirty="0"/>
        </a:p>
      </dgm:t>
    </dgm:pt>
    <dgm:pt modelId="{4760089C-4F9C-4DC3-8288-12EA02DABCFF}" type="parTrans" cxnId="{8807A9CE-29B1-43D1-B147-A614D9F0ED98}">
      <dgm:prSet/>
      <dgm:spPr/>
      <dgm:t>
        <a:bodyPr/>
        <a:lstStyle/>
        <a:p>
          <a:endParaRPr lang="fr-CA"/>
        </a:p>
      </dgm:t>
    </dgm:pt>
    <dgm:pt modelId="{10F6E6F0-0585-4192-8427-9781486558F5}" type="sibTrans" cxnId="{8807A9CE-29B1-43D1-B147-A614D9F0ED98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5A4454E6-A77D-413D-B51C-0E9BAF3B63E6}" type="pres">
      <dgm:prSet presAssocID="{28EA94C8-651E-4BEF-BF8E-E62529588DE8}" presName="Name0" presStyleCnt="0">
        <dgm:presLayoutVars>
          <dgm:dir/>
          <dgm:resizeHandles val="exact"/>
        </dgm:presLayoutVars>
      </dgm:prSet>
      <dgm:spPr/>
    </dgm:pt>
    <dgm:pt modelId="{198B7AC0-5B92-486B-9462-E8BE148178F1}" type="pres">
      <dgm:prSet presAssocID="{84D660EE-B95C-4388-92C9-B634BE7C8DBD}" presName="node" presStyleLbl="node1" presStyleIdx="0" presStyleCnt="4" custScaleX="1023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C430DDB-C4D8-492A-B7BB-F5D95D11559C}" type="pres">
      <dgm:prSet presAssocID="{E7B669EF-B908-4EFE-96A5-398AE993CD0F}" presName="sibTrans" presStyleLbl="sibTrans2D1" presStyleIdx="0" presStyleCnt="3"/>
      <dgm:spPr/>
      <dgm:t>
        <a:bodyPr/>
        <a:lstStyle/>
        <a:p>
          <a:endParaRPr lang="fr-CA"/>
        </a:p>
      </dgm:t>
    </dgm:pt>
    <dgm:pt modelId="{FC5BE0C1-63CF-41B7-8018-5C2A637F37A3}" type="pres">
      <dgm:prSet presAssocID="{E7B669EF-B908-4EFE-96A5-398AE993CD0F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9E7464EA-6A47-4E9B-8DAB-E69BF5EBC907}" type="pres">
      <dgm:prSet presAssocID="{00C24F3E-51DB-4E12-BDBD-746B876233BB}" presName="node" presStyleLbl="node1" presStyleIdx="1" presStyleCnt="4" custScaleX="10571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D8DFAF8-B62C-4931-A399-CA4563CE0107}" type="pres">
      <dgm:prSet presAssocID="{D5A7DE32-FE7B-43DC-9F8A-6F38C01DD3E1}" presName="sibTrans" presStyleLbl="sibTrans2D1" presStyleIdx="1" presStyleCnt="3"/>
      <dgm:spPr/>
      <dgm:t>
        <a:bodyPr/>
        <a:lstStyle/>
        <a:p>
          <a:endParaRPr lang="fr-CA"/>
        </a:p>
      </dgm:t>
    </dgm:pt>
    <dgm:pt modelId="{15D942FC-3602-4D85-8F24-40C154C62CCD}" type="pres">
      <dgm:prSet presAssocID="{D5A7DE32-FE7B-43DC-9F8A-6F38C01DD3E1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E26ADB83-705D-48BA-A3D3-BEA85E83BA6E}" type="pres">
      <dgm:prSet presAssocID="{77768E65-AA66-4B8C-85EA-A3A9870CE6A2}" presName="node" presStyleLbl="node1" presStyleIdx="2" presStyleCnt="4" custScaleX="12744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158A6D-917D-4FD9-9E48-3078CDF05ADD}" type="pres">
      <dgm:prSet presAssocID="{10F6E6F0-0585-4192-8427-9781486558F5}" presName="sibTrans" presStyleLbl="sibTrans2D1" presStyleIdx="2" presStyleCnt="3"/>
      <dgm:spPr/>
      <dgm:t>
        <a:bodyPr/>
        <a:lstStyle/>
        <a:p>
          <a:endParaRPr lang="fr-CA"/>
        </a:p>
      </dgm:t>
    </dgm:pt>
    <dgm:pt modelId="{9B0AFEC6-AA7E-41C2-BD5C-256C286BBF89}" type="pres">
      <dgm:prSet presAssocID="{10F6E6F0-0585-4192-8427-9781486558F5}" presName="connectorText" presStyleLbl="sibTrans2D1" presStyleIdx="2" presStyleCnt="3"/>
      <dgm:spPr/>
      <dgm:t>
        <a:bodyPr/>
        <a:lstStyle/>
        <a:p>
          <a:endParaRPr lang="fr-CA"/>
        </a:p>
      </dgm:t>
    </dgm:pt>
    <dgm:pt modelId="{834B4297-78D7-4F55-B991-79485491AF05}" type="pres">
      <dgm:prSet presAssocID="{06BB3285-FE1D-4CEE-B85A-A5B0C43047AD}" presName="node" presStyleLbl="node1" presStyleIdx="3" presStyleCnt="4" custScaleX="14028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3B270AA5-9AFC-4D52-904A-A90F4E2B3FEA}" type="presOf" srcId="{D5A7DE32-FE7B-43DC-9F8A-6F38C01DD3E1}" destId="{15D942FC-3602-4D85-8F24-40C154C62CCD}" srcOrd="1" destOrd="0" presId="urn:microsoft.com/office/officeart/2005/8/layout/process1"/>
    <dgm:cxn modelId="{620376F2-100F-4762-AD29-DBF5C7B10DAE}" type="presOf" srcId="{00C24F3E-51DB-4E12-BDBD-746B876233BB}" destId="{9E7464EA-6A47-4E9B-8DAB-E69BF5EBC907}" srcOrd="0" destOrd="0" presId="urn:microsoft.com/office/officeart/2005/8/layout/process1"/>
    <dgm:cxn modelId="{C8FE85F6-6B90-4AD9-A8D5-F8D56199B6EA}" srcId="{28EA94C8-651E-4BEF-BF8E-E62529588DE8}" destId="{06BB3285-FE1D-4CEE-B85A-A5B0C43047AD}" srcOrd="3" destOrd="0" parTransId="{9CCB1ED7-5FB2-40AA-9D13-3315AEB1AF4C}" sibTransId="{342189DD-8E85-4D2D-B718-09BD7B7FAD4C}"/>
    <dgm:cxn modelId="{0BAB6C35-F145-4953-805A-287690CD0F38}" type="presOf" srcId="{84D660EE-B95C-4388-92C9-B634BE7C8DBD}" destId="{198B7AC0-5B92-486B-9462-E8BE148178F1}" srcOrd="0" destOrd="0" presId="urn:microsoft.com/office/officeart/2005/8/layout/process1"/>
    <dgm:cxn modelId="{B4649FFF-EDEF-4FA1-9EE1-4CBFC67CA146}" srcId="{28EA94C8-651E-4BEF-BF8E-E62529588DE8}" destId="{00C24F3E-51DB-4E12-BDBD-746B876233BB}" srcOrd="1" destOrd="0" parTransId="{76987051-03FD-41AF-9AD2-FAB26D8CC628}" sibTransId="{D5A7DE32-FE7B-43DC-9F8A-6F38C01DD3E1}"/>
    <dgm:cxn modelId="{D40BD85A-605A-4029-A5A2-F5942D0AD0E6}" type="presOf" srcId="{06BB3285-FE1D-4CEE-B85A-A5B0C43047AD}" destId="{834B4297-78D7-4F55-B991-79485491AF05}" srcOrd="0" destOrd="0" presId="urn:microsoft.com/office/officeart/2005/8/layout/process1"/>
    <dgm:cxn modelId="{F2644C1C-2712-4920-85BC-C0A76ACE8F90}" srcId="{28EA94C8-651E-4BEF-BF8E-E62529588DE8}" destId="{84D660EE-B95C-4388-92C9-B634BE7C8DBD}" srcOrd="0" destOrd="0" parTransId="{2867CA74-D3B8-40EA-8D84-05AA7BCB3011}" sibTransId="{E7B669EF-B908-4EFE-96A5-398AE993CD0F}"/>
    <dgm:cxn modelId="{537811C9-8423-4BBF-AE6F-8FC0D26DAB28}" type="presOf" srcId="{10F6E6F0-0585-4192-8427-9781486558F5}" destId="{A5158A6D-917D-4FD9-9E48-3078CDF05ADD}" srcOrd="0" destOrd="0" presId="urn:microsoft.com/office/officeart/2005/8/layout/process1"/>
    <dgm:cxn modelId="{8807A9CE-29B1-43D1-B147-A614D9F0ED98}" srcId="{28EA94C8-651E-4BEF-BF8E-E62529588DE8}" destId="{77768E65-AA66-4B8C-85EA-A3A9870CE6A2}" srcOrd="2" destOrd="0" parTransId="{4760089C-4F9C-4DC3-8288-12EA02DABCFF}" sibTransId="{10F6E6F0-0585-4192-8427-9781486558F5}"/>
    <dgm:cxn modelId="{F6F8225F-B529-4512-9DC2-283F4D211296}" type="presOf" srcId="{10F6E6F0-0585-4192-8427-9781486558F5}" destId="{9B0AFEC6-AA7E-41C2-BD5C-256C286BBF89}" srcOrd="1" destOrd="0" presId="urn:microsoft.com/office/officeart/2005/8/layout/process1"/>
    <dgm:cxn modelId="{7EBDC91F-51CC-4131-AF49-519BCF4F6211}" type="presOf" srcId="{77768E65-AA66-4B8C-85EA-A3A9870CE6A2}" destId="{E26ADB83-705D-48BA-A3D3-BEA85E83BA6E}" srcOrd="0" destOrd="0" presId="urn:microsoft.com/office/officeart/2005/8/layout/process1"/>
    <dgm:cxn modelId="{1D0D7884-5156-417A-BC9B-18C6FD1D0D0C}" type="presOf" srcId="{E7B669EF-B908-4EFE-96A5-398AE993CD0F}" destId="{FC5BE0C1-63CF-41B7-8018-5C2A637F37A3}" srcOrd="1" destOrd="0" presId="urn:microsoft.com/office/officeart/2005/8/layout/process1"/>
    <dgm:cxn modelId="{A2EF5D12-4559-4915-805B-6EF4AD8B5BAC}" type="presOf" srcId="{D5A7DE32-FE7B-43DC-9F8A-6F38C01DD3E1}" destId="{4D8DFAF8-B62C-4931-A399-CA4563CE0107}" srcOrd="0" destOrd="0" presId="urn:microsoft.com/office/officeart/2005/8/layout/process1"/>
    <dgm:cxn modelId="{523FFFF2-6832-405B-9869-6EBE872DE2B0}" type="presOf" srcId="{28EA94C8-651E-4BEF-BF8E-E62529588DE8}" destId="{5A4454E6-A77D-413D-B51C-0E9BAF3B63E6}" srcOrd="0" destOrd="0" presId="urn:microsoft.com/office/officeart/2005/8/layout/process1"/>
    <dgm:cxn modelId="{7A053C16-3125-4435-AD6C-F0A37D63847C}" type="presOf" srcId="{E7B669EF-B908-4EFE-96A5-398AE993CD0F}" destId="{FC430DDB-C4D8-492A-B7BB-F5D95D11559C}" srcOrd="0" destOrd="0" presId="urn:microsoft.com/office/officeart/2005/8/layout/process1"/>
    <dgm:cxn modelId="{03F2286E-A850-4021-96C3-C685EBE58B37}" type="presParOf" srcId="{5A4454E6-A77D-413D-B51C-0E9BAF3B63E6}" destId="{198B7AC0-5B92-486B-9462-E8BE148178F1}" srcOrd="0" destOrd="0" presId="urn:microsoft.com/office/officeart/2005/8/layout/process1"/>
    <dgm:cxn modelId="{51E79E5B-4DE7-4600-855B-8D29EFB3371B}" type="presParOf" srcId="{5A4454E6-A77D-413D-B51C-0E9BAF3B63E6}" destId="{FC430DDB-C4D8-492A-B7BB-F5D95D11559C}" srcOrd="1" destOrd="0" presId="urn:microsoft.com/office/officeart/2005/8/layout/process1"/>
    <dgm:cxn modelId="{5E77BFB8-DCAC-4359-829A-5CA5001F4C4B}" type="presParOf" srcId="{FC430DDB-C4D8-492A-B7BB-F5D95D11559C}" destId="{FC5BE0C1-63CF-41B7-8018-5C2A637F37A3}" srcOrd="0" destOrd="0" presId="urn:microsoft.com/office/officeart/2005/8/layout/process1"/>
    <dgm:cxn modelId="{E11A4E9B-46E3-456D-A38A-54BD4F2FB8C1}" type="presParOf" srcId="{5A4454E6-A77D-413D-B51C-0E9BAF3B63E6}" destId="{9E7464EA-6A47-4E9B-8DAB-E69BF5EBC907}" srcOrd="2" destOrd="0" presId="urn:microsoft.com/office/officeart/2005/8/layout/process1"/>
    <dgm:cxn modelId="{F501C1DF-4498-4399-8B66-7421F0452BE8}" type="presParOf" srcId="{5A4454E6-A77D-413D-B51C-0E9BAF3B63E6}" destId="{4D8DFAF8-B62C-4931-A399-CA4563CE0107}" srcOrd="3" destOrd="0" presId="urn:microsoft.com/office/officeart/2005/8/layout/process1"/>
    <dgm:cxn modelId="{EF357DE8-6D7E-43DC-BD8C-B0145FED30F1}" type="presParOf" srcId="{4D8DFAF8-B62C-4931-A399-CA4563CE0107}" destId="{15D942FC-3602-4D85-8F24-40C154C62CCD}" srcOrd="0" destOrd="0" presId="urn:microsoft.com/office/officeart/2005/8/layout/process1"/>
    <dgm:cxn modelId="{7693464E-76F2-4D6B-86CF-932E62535B01}" type="presParOf" srcId="{5A4454E6-A77D-413D-B51C-0E9BAF3B63E6}" destId="{E26ADB83-705D-48BA-A3D3-BEA85E83BA6E}" srcOrd="4" destOrd="0" presId="urn:microsoft.com/office/officeart/2005/8/layout/process1"/>
    <dgm:cxn modelId="{E0EFFE3A-9158-4D5E-A20B-381919EC3985}" type="presParOf" srcId="{5A4454E6-A77D-413D-B51C-0E9BAF3B63E6}" destId="{A5158A6D-917D-4FD9-9E48-3078CDF05ADD}" srcOrd="5" destOrd="0" presId="urn:microsoft.com/office/officeart/2005/8/layout/process1"/>
    <dgm:cxn modelId="{A983ABF6-ACE4-46ED-A3CF-CC45687C918C}" type="presParOf" srcId="{A5158A6D-917D-4FD9-9E48-3078CDF05ADD}" destId="{9B0AFEC6-AA7E-41C2-BD5C-256C286BBF89}" srcOrd="0" destOrd="0" presId="urn:microsoft.com/office/officeart/2005/8/layout/process1"/>
    <dgm:cxn modelId="{E3B5FC7F-835B-4789-9C1D-89A26E61B1DE}" type="presParOf" srcId="{5A4454E6-A77D-413D-B51C-0E9BAF3B63E6}" destId="{834B4297-78D7-4F55-B991-79485491AF0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C0637-0E3B-48B0-BF2B-677865F8601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E81B0D6D-FA34-4E8A-8FD5-A465427AB1D2}">
      <dgm:prSet phldrT="[Texte]"/>
      <dgm:spPr>
        <a:effectLst>
          <a:outerShdw blurRad="1041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b="1" smtClean="0">
              <a:latin typeface="Arial" pitchFamily="34" charset="0"/>
              <a:cs typeface="Arial" pitchFamily="34" charset="0"/>
            </a:rPr>
            <a:t>ÉTAPE 2:</a:t>
          </a:r>
          <a:endParaRPr lang="fr-CA" b="1" dirty="0" smtClean="0">
            <a:latin typeface="Arial" pitchFamily="34" charset="0"/>
            <a:cs typeface="Arial" pitchFamily="34" charset="0"/>
          </a:endParaRPr>
        </a:p>
        <a:p>
          <a:r>
            <a:rPr lang="fr-CA" b="1" dirty="0" smtClean="0">
              <a:latin typeface="Arial" pitchFamily="34" charset="0"/>
              <a:cs typeface="Arial" pitchFamily="34" charset="0"/>
            </a:rPr>
            <a:t>PERSPECTIVES</a:t>
          </a:r>
          <a:endParaRPr lang="fr-CA" b="1" dirty="0">
            <a:latin typeface="Arial" pitchFamily="34" charset="0"/>
            <a:cs typeface="Arial" pitchFamily="34" charset="0"/>
          </a:endParaRPr>
        </a:p>
      </dgm:t>
    </dgm:pt>
    <dgm:pt modelId="{6639D0FF-6EF1-4883-B827-B5DC953DCCD1}" type="parTrans" cxnId="{F8A852E8-57E6-4E13-9C51-21B881F4BD5D}">
      <dgm:prSet/>
      <dgm:spPr/>
      <dgm:t>
        <a:bodyPr/>
        <a:lstStyle/>
        <a:p>
          <a:endParaRPr lang="fr-CA"/>
        </a:p>
      </dgm:t>
    </dgm:pt>
    <dgm:pt modelId="{E25FEA3C-4260-49E4-A619-9F802A1A7448}" type="sibTrans" cxnId="{F8A852E8-57E6-4E13-9C51-21B881F4BD5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77F493B-5E7B-49CE-B99F-FC0C99813F28}">
      <dgm:prSet phldrT="[Texte]"/>
      <dgm:spPr>
        <a:effectLst>
          <a:outerShdw blurRad="8255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b="1" dirty="0" smtClean="0">
              <a:latin typeface="Arial" pitchFamily="34" charset="0"/>
              <a:cs typeface="Arial" pitchFamily="34" charset="0"/>
            </a:rPr>
            <a:t>ÉTAPE 1:</a:t>
          </a:r>
        </a:p>
        <a:p>
          <a:r>
            <a:rPr lang="fr-CA" b="1" dirty="0" smtClean="0">
              <a:latin typeface="Arial" pitchFamily="34" charset="0"/>
              <a:cs typeface="Arial" pitchFamily="34" charset="0"/>
            </a:rPr>
            <a:t>BILANS</a:t>
          </a:r>
          <a:endParaRPr lang="fr-CA" b="1" dirty="0">
            <a:latin typeface="Arial" pitchFamily="34" charset="0"/>
            <a:cs typeface="Arial" pitchFamily="34" charset="0"/>
          </a:endParaRPr>
        </a:p>
      </dgm:t>
    </dgm:pt>
    <dgm:pt modelId="{B8E9B550-105D-49A1-9C93-F5CCC1513E17}" type="parTrans" cxnId="{6E173EE9-D174-404C-AC41-E40F6B811C01}">
      <dgm:prSet/>
      <dgm:spPr/>
      <dgm:t>
        <a:bodyPr/>
        <a:lstStyle/>
        <a:p>
          <a:endParaRPr lang="fr-CA"/>
        </a:p>
      </dgm:t>
    </dgm:pt>
    <dgm:pt modelId="{A5ABDB93-EAEA-49C6-A901-97B99297A014}" type="sibTrans" cxnId="{6E173EE9-D174-404C-AC41-E40F6B811C0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DA5842FE-F92F-414D-928E-C487801A0A0A}" type="pres">
      <dgm:prSet presAssocID="{309C0637-0E3B-48B0-BF2B-677865F8601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2E36D3-860B-4AD5-82DB-4233933362F1}" type="pres">
      <dgm:prSet presAssocID="{E81B0D6D-FA34-4E8A-8FD5-A465427AB1D2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39C1EDF-0389-425E-9FD8-226893303091}" type="pres">
      <dgm:prSet presAssocID="{E81B0D6D-FA34-4E8A-8FD5-A465427AB1D2}" presName="gear1srcNode" presStyleLbl="node1" presStyleIdx="0" presStyleCnt="2"/>
      <dgm:spPr/>
      <dgm:t>
        <a:bodyPr/>
        <a:lstStyle/>
        <a:p>
          <a:endParaRPr lang="fr-CA"/>
        </a:p>
      </dgm:t>
    </dgm:pt>
    <dgm:pt modelId="{C96E9EAF-2C46-4E16-B0B9-5565419678AA}" type="pres">
      <dgm:prSet presAssocID="{E81B0D6D-FA34-4E8A-8FD5-A465427AB1D2}" presName="gear1dstNode" presStyleLbl="node1" presStyleIdx="0" presStyleCnt="2"/>
      <dgm:spPr/>
      <dgm:t>
        <a:bodyPr/>
        <a:lstStyle/>
        <a:p>
          <a:endParaRPr lang="fr-CA"/>
        </a:p>
      </dgm:t>
    </dgm:pt>
    <dgm:pt modelId="{C271D2A8-DA13-474F-814E-5AB150DF15AA}" type="pres">
      <dgm:prSet presAssocID="{077F493B-5E7B-49CE-B99F-FC0C99813F28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902E8C0-2EAC-4B2E-B475-FEA9B37A7B63}" type="pres">
      <dgm:prSet presAssocID="{077F493B-5E7B-49CE-B99F-FC0C99813F28}" presName="gear2srcNode" presStyleLbl="node1" presStyleIdx="1" presStyleCnt="2"/>
      <dgm:spPr/>
      <dgm:t>
        <a:bodyPr/>
        <a:lstStyle/>
        <a:p>
          <a:endParaRPr lang="fr-CA"/>
        </a:p>
      </dgm:t>
    </dgm:pt>
    <dgm:pt modelId="{EC3480CD-3E92-4D35-8194-55152B56BBBF}" type="pres">
      <dgm:prSet presAssocID="{077F493B-5E7B-49CE-B99F-FC0C99813F28}" presName="gear2dstNode" presStyleLbl="node1" presStyleIdx="1" presStyleCnt="2"/>
      <dgm:spPr/>
      <dgm:t>
        <a:bodyPr/>
        <a:lstStyle/>
        <a:p>
          <a:endParaRPr lang="fr-CA"/>
        </a:p>
      </dgm:t>
    </dgm:pt>
    <dgm:pt modelId="{FB60CDAB-DA2F-4F65-A34B-9FA4A14ABFC6}" type="pres">
      <dgm:prSet presAssocID="{E25FEA3C-4260-49E4-A619-9F802A1A7448}" presName="connector1" presStyleLbl="sibTrans2D1" presStyleIdx="0" presStyleCnt="2"/>
      <dgm:spPr/>
      <dgm:t>
        <a:bodyPr/>
        <a:lstStyle/>
        <a:p>
          <a:endParaRPr lang="fr-CA"/>
        </a:p>
      </dgm:t>
    </dgm:pt>
    <dgm:pt modelId="{9683F0B6-8208-4ADF-95C5-4AAAD80C9B9C}" type="pres">
      <dgm:prSet presAssocID="{A5ABDB93-EAEA-49C6-A901-97B99297A014}" presName="connector2" presStyleLbl="sibTrans2D1" presStyleIdx="1" presStyleCnt="2"/>
      <dgm:spPr/>
      <dgm:t>
        <a:bodyPr/>
        <a:lstStyle/>
        <a:p>
          <a:endParaRPr lang="fr-CA"/>
        </a:p>
      </dgm:t>
    </dgm:pt>
  </dgm:ptLst>
  <dgm:cxnLst>
    <dgm:cxn modelId="{1B1AD423-EC20-44BF-AD6A-F3E1C0AE27A7}" type="presOf" srcId="{E81B0D6D-FA34-4E8A-8FD5-A465427AB1D2}" destId="{C96E9EAF-2C46-4E16-B0B9-5565419678AA}" srcOrd="2" destOrd="0" presId="urn:microsoft.com/office/officeart/2005/8/layout/gear1"/>
    <dgm:cxn modelId="{DC59A5C2-71D9-4BCE-ABEE-8F0B5307EEC9}" type="presOf" srcId="{E25FEA3C-4260-49E4-A619-9F802A1A7448}" destId="{FB60CDAB-DA2F-4F65-A34B-9FA4A14ABFC6}" srcOrd="0" destOrd="0" presId="urn:microsoft.com/office/officeart/2005/8/layout/gear1"/>
    <dgm:cxn modelId="{2ED8BD42-A706-4BFC-BB5C-9D30A053E299}" type="presOf" srcId="{E81B0D6D-FA34-4E8A-8FD5-A465427AB1D2}" destId="{239C1EDF-0389-425E-9FD8-226893303091}" srcOrd="1" destOrd="0" presId="urn:microsoft.com/office/officeart/2005/8/layout/gear1"/>
    <dgm:cxn modelId="{321825D4-842B-461D-B9ED-2DF793A2EB0F}" type="presOf" srcId="{309C0637-0E3B-48B0-BF2B-677865F8601A}" destId="{DA5842FE-F92F-414D-928E-C487801A0A0A}" srcOrd="0" destOrd="0" presId="urn:microsoft.com/office/officeart/2005/8/layout/gear1"/>
    <dgm:cxn modelId="{26BCD72D-4594-4529-B6A1-D3F21A773A29}" type="presOf" srcId="{077F493B-5E7B-49CE-B99F-FC0C99813F28}" destId="{2902E8C0-2EAC-4B2E-B475-FEA9B37A7B63}" srcOrd="1" destOrd="0" presId="urn:microsoft.com/office/officeart/2005/8/layout/gear1"/>
    <dgm:cxn modelId="{CC5D897F-0CBF-4904-9CE5-FB50BDB1675C}" type="presOf" srcId="{077F493B-5E7B-49CE-B99F-FC0C99813F28}" destId="{C271D2A8-DA13-474F-814E-5AB150DF15AA}" srcOrd="0" destOrd="0" presId="urn:microsoft.com/office/officeart/2005/8/layout/gear1"/>
    <dgm:cxn modelId="{6E173EE9-D174-404C-AC41-E40F6B811C01}" srcId="{309C0637-0E3B-48B0-BF2B-677865F8601A}" destId="{077F493B-5E7B-49CE-B99F-FC0C99813F28}" srcOrd="1" destOrd="0" parTransId="{B8E9B550-105D-49A1-9C93-F5CCC1513E17}" sibTransId="{A5ABDB93-EAEA-49C6-A901-97B99297A014}"/>
    <dgm:cxn modelId="{4B758CF0-091C-4A05-ABA4-98FAEAB5D0F2}" type="presOf" srcId="{077F493B-5E7B-49CE-B99F-FC0C99813F28}" destId="{EC3480CD-3E92-4D35-8194-55152B56BBBF}" srcOrd="2" destOrd="0" presId="urn:microsoft.com/office/officeart/2005/8/layout/gear1"/>
    <dgm:cxn modelId="{F8A852E8-57E6-4E13-9C51-21B881F4BD5D}" srcId="{309C0637-0E3B-48B0-BF2B-677865F8601A}" destId="{E81B0D6D-FA34-4E8A-8FD5-A465427AB1D2}" srcOrd="0" destOrd="0" parTransId="{6639D0FF-6EF1-4883-B827-B5DC953DCCD1}" sibTransId="{E25FEA3C-4260-49E4-A619-9F802A1A7448}"/>
    <dgm:cxn modelId="{8523D4EC-2CC6-4ED7-BA6D-AE9F4C9A3A44}" type="presOf" srcId="{A5ABDB93-EAEA-49C6-A901-97B99297A014}" destId="{9683F0B6-8208-4ADF-95C5-4AAAD80C9B9C}" srcOrd="0" destOrd="0" presId="urn:microsoft.com/office/officeart/2005/8/layout/gear1"/>
    <dgm:cxn modelId="{954FB142-3FC7-4BC1-98F3-C5BF4C2EA1C5}" type="presOf" srcId="{E81B0D6D-FA34-4E8A-8FD5-A465427AB1D2}" destId="{6E2E36D3-860B-4AD5-82DB-4233933362F1}" srcOrd="0" destOrd="0" presId="urn:microsoft.com/office/officeart/2005/8/layout/gear1"/>
    <dgm:cxn modelId="{8FB43EEF-3C3C-4F13-87C0-1789770A1C3A}" type="presParOf" srcId="{DA5842FE-F92F-414D-928E-C487801A0A0A}" destId="{6E2E36D3-860B-4AD5-82DB-4233933362F1}" srcOrd="0" destOrd="0" presId="urn:microsoft.com/office/officeart/2005/8/layout/gear1"/>
    <dgm:cxn modelId="{C90C2C7F-8A40-419E-861F-CA45B6401BBB}" type="presParOf" srcId="{DA5842FE-F92F-414D-928E-C487801A0A0A}" destId="{239C1EDF-0389-425E-9FD8-226893303091}" srcOrd="1" destOrd="0" presId="urn:microsoft.com/office/officeart/2005/8/layout/gear1"/>
    <dgm:cxn modelId="{065A6306-DB58-401B-AEEF-28CF238F88F9}" type="presParOf" srcId="{DA5842FE-F92F-414D-928E-C487801A0A0A}" destId="{C96E9EAF-2C46-4E16-B0B9-5565419678AA}" srcOrd="2" destOrd="0" presId="urn:microsoft.com/office/officeart/2005/8/layout/gear1"/>
    <dgm:cxn modelId="{665A4C95-831B-4CB8-AC45-9CBAA4DF9863}" type="presParOf" srcId="{DA5842FE-F92F-414D-928E-C487801A0A0A}" destId="{C271D2A8-DA13-474F-814E-5AB150DF15AA}" srcOrd="3" destOrd="0" presId="urn:microsoft.com/office/officeart/2005/8/layout/gear1"/>
    <dgm:cxn modelId="{1D5949CE-B879-4733-BC33-EEC1796727B7}" type="presParOf" srcId="{DA5842FE-F92F-414D-928E-C487801A0A0A}" destId="{2902E8C0-2EAC-4B2E-B475-FEA9B37A7B63}" srcOrd="4" destOrd="0" presId="urn:microsoft.com/office/officeart/2005/8/layout/gear1"/>
    <dgm:cxn modelId="{C152F969-4AA5-40C6-8DB5-B4CB1A1E3AF0}" type="presParOf" srcId="{DA5842FE-F92F-414D-928E-C487801A0A0A}" destId="{EC3480CD-3E92-4D35-8194-55152B56BBBF}" srcOrd="5" destOrd="0" presId="urn:microsoft.com/office/officeart/2005/8/layout/gear1"/>
    <dgm:cxn modelId="{9DE3B10F-814A-40E0-96CE-47A717020545}" type="presParOf" srcId="{DA5842FE-F92F-414D-928E-C487801A0A0A}" destId="{FB60CDAB-DA2F-4F65-A34B-9FA4A14ABFC6}" srcOrd="6" destOrd="0" presId="urn:microsoft.com/office/officeart/2005/8/layout/gear1"/>
    <dgm:cxn modelId="{104F5165-45BD-41D8-9139-8F99BC481FFA}" type="presParOf" srcId="{DA5842FE-F92F-414D-928E-C487801A0A0A}" destId="{9683F0B6-8208-4ADF-95C5-4AAAD80C9B9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15CD8F-8FA4-4139-83E6-54F60CDD95F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4CD9B2D-3D00-44AA-A0FF-C71C55AFC982}">
      <dgm:prSet phldrT="[Texte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Juin 2012: </a:t>
          </a:r>
        </a:p>
        <a:p>
          <a:r>
            <a:rPr lang="fr-CA" dirty="0" smtClean="0"/>
            <a:t>Forum national perspectives</a:t>
          </a:r>
          <a:endParaRPr lang="fr-CA" dirty="0"/>
        </a:p>
      </dgm:t>
    </dgm:pt>
    <dgm:pt modelId="{AFE354C7-42DD-4B78-AB26-7EA71A1755FB}" type="parTrans" cxnId="{5695C3C3-4588-4AB2-9466-BA45F9C40F2A}">
      <dgm:prSet/>
      <dgm:spPr/>
      <dgm:t>
        <a:bodyPr/>
        <a:lstStyle/>
        <a:p>
          <a:endParaRPr lang="fr-CA"/>
        </a:p>
      </dgm:t>
    </dgm:pt>
    <dgm:pt modelId="{3A445F83-29EB-41AF-AFE8-AD05F9AEC339}" type="sibTrans" cxnId="{5695C3C3-4588-4AB2-9466-BA45F9C40F2A}">
      <dgm:prSet/>
      <dgm:spPr/>
      <dgm:t>
        <a:bodyPr/>
        <a:lstStyle/>
        <a:p>
          <a:endParaRPr lang="fr-CA"/>
        </a:p>
      </dgm:t>
    </dgm:pt>
    <dgm:pt modelId="{3F6329D7-37DA-46F2-BB14-ED47E1A0CBAC}">
      <dgm:prSet phldrT="[Texte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Automne 2011 : </a:t>
          </a:r>
        </a:p>
        <a:p>
          <a:r>
            <a:rPr lang="fr-CA" dirty="0" smtClean="0"/>
            <a:t>Analyse des bilans</a:t>
          </a:r>
          <a:endParaRPr lang="fr-CA" dirty="0"/>
        </a:p>
      </dgm:t>
    </dgm:pt>
    <dgm:pt modelId="{595C0942-97FD-4469-A6C2-A10A2E98DC79}" type="parTrans" cxnId="{93005EEB-DD76-4F69-AF63-AB1A2164E3D2}">
      <dgm:prSet/>
      <dgm:spPr/>
      <dgm:t>
        <a:bodyPr/>
        <a:lstStyle/>
        <a:p>
          <a:endParaRPr lang="fr-CA"/>
        </a:p>
      </dgm:t>
    </dgm:pt>
    <dgm:pt modelId="{233D315E-2EDC-4341-90A3-A3DCA8850382}" type="sibTrans" cxnId="{93005EEB-DD76-4F69-AF63-AB1A2164E3D2}">
      <dgm:prSet/>
      <dgm:spPr/>
      <dgm:t>
        <a:bodyPr/>
        <a:lstStyle/>
        <a:p>
          <a:endParaRPr lang="fr-CA"/>
        </a:p>
      </dgm:t>
    </dgm:pt>
    <dgm:pt modelId="{70AC41D6-08EA-4C6D-9FDC-20DE9A0A2730}">
      <dgm:prSet phldrT="[Texte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Juin 2011 : </a:t>
          </a:r>
        </a:p>
        <a:p>
          <a:r>
            <a:rPr lang="fr-CA" dirty="0" smtClean="0"/>
            <a:t>Dépôt des bilans régionaux</a:t>
          </a:r>
          <a:endParaRPr lang="fr-CA" dirty="0"/>
        </a:p>
      </dgm:t>
    </dgm:pt>
    <dgm:pt modelId="{DEC08CD0-3906-4775-9E5D-481260396B06}" type="parTrans" cxnId="{8A78766D-A0EC-4677-978D-39177126A647}">
      <dgm:prSet/>
      <dgm:spPr/>
      <dgm:t>
        <a:bodyPr/>
        <a:lstStyle/>
        <a:p>
          <a:endParaRPr lang="fr-CA"/>
        </a:p>
      </dgm:t>
    </dgm:pt>
    <dgm:pt modelId="{B219661A-82D8-45AF-AF92-1995239E661F}" type="sibTrans" cxnId="{8A78766D-A0EC-4677-978D-39177126A647}">
      <dgm:prSet/>
      <dgm:spPr/>
      <dgm:t>
        <a:bodyPr/>
        <a:lstStyle/>
        <a:p>
          <a:endParaRPr lang="fr-CA"/>
        </a:p>
      </dgm:t>
    </dgm:pt>
    <dgm:pt modelId="{2F65C87E-007A-4D9C-B8F1-2006001668FB}" type="pres">
      <dgm:prSet presAssocID="{6A15CD8F-8FA4-4139-83E6-54F60CDD95FA}" presName="Name0" presStyleCnt="0">
        <dgm:presLayoutVars>
          <dgm:dir/>
          <dgm:animLvl val="lvl"/>
          <dgm:resizeHandles val="exact"/>
        </dgm:presLayoutVars>
      </dgm:prSet>
      <dgm:spPr/>
    </dgm:pt>
    <dgm:pt modelId="{9BA3ECF9-A428-4025-8B1D-24846696FAC5}" type="pres">
      <dgm:prSet presAssocID="{44CD9B2D-3D00-44AA-A0FF-C71C55AFC982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E2DA882-2C4D-4B82-88A2-3560F0F6FAB1}" type="pres">
      <dgm:prSet presAssocID="{44CD9B2D-3D00-44AA-A0FF-C71C55AFC98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F2389E3-6070-4083-8CB1-EBD3BE3FDCA5}" type="pres">
      <dgm:prSet presAssocID="{44CD9B2D-3D00-44AA-A0FF-C71C55AFC9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056FE73-9AE8-410E-BDC2-38071B6B1017}" type="pres">
      <dgm:prSet presAssocID="{3F6329D7-37DA-46F2-BB14-ED47E1A0CBAC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29A307-1A00-4BCA-B104-00A46ADC54A9}" type="pres">
      <dgm:prSet presAssocID="{3F6329D7-37DA-46F2-BB14-ED47E1A0CBA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CF62AD3-5AAE-4F60-B17C-B5D9EBBDFC33}" type="pres">
      <dgm:prSet presAssocID="{3F6329D7-37DA-46F2-BB14-ED47E1A0CB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E9B2B44-8DC2-4FE9-9FF7-2F709742A883}" type="pres">
      <dgm:prSet presAssocID="{70AC41D6-08EA-4C6D-9FDC-20DE9A0A2730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8583A34-C919-4755-9BB2-E506F2A5CB66}" type="pres">
      <dgm:prSet presAssocID="{70AC41D6-08EA-4C6D-9FDC-20DE9A0A273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8008A41-6806-4E03-BE68-93BB1354F611}" type="pres">
      <dgm:prSet presAssocID="{70AC41D6-08EA-4C6D-9FDC-20DE9A0A27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93005EEB-DD76-4F69-AF63-AB1A2164E3D2}" srcId="{6A15CD8F-8FA4-4139-83E6-54F60CDD95FA}" destId="{3F6329D7-37DA-46F2-BB14-ED47E1A0CBAC}" srcOrd="1" destOrd="0" parTransId="{595C0942-97FD-4469-A6C2-A10A2E98DC79}" sibTransId="{233D315E-2EDC-4341-90A3-A3DCA8850382}"/>
    <dgm:cxn modelId="{8A78766D-A0EC-4677-978D-39177126A647}" srcId="{6A15CD8F-8FA4-4139-83E6-54F60CDD95FA}" destId="{70AC41D6-08EA-4C6D-9FDC-20DE9A0A2730}" srcOrd="2" destOrd="0" parTransId="{DEC08CD0-3906-4775-9E5D-481260396B06}" sibTransId="{B219661A-82D8-45AF-AF92-1995239E661F}"/>
    <dgm:cxn modelId="{712662CB-1506-4144-87B2-371F5CA073CA}" type="presOf" srcId="{44CD9B2D-3D00-44AA-A0FF-C71C55AFC982}" destId="{1F2389E3-6070-4083-8CB1-EBD3BE3FDCA5}" srcOrd="1" destOrd="0" presId="urn:microsoft.com/office/officeart/2005/8/layout/pyramid1"/>
    <dgm:cxn modelId="{9DE3FB62-0089-438B-A7C6-F580E0F78A30}" type="presOf" srcId="{6A15CD8F-8FA4-4139-83E6-54F60CDD95FA}" destId="{2F65C87E-007A-4D9C-B8F1-2006001668FB}" srcOrd="0" destOrd="0" presId="urn:microsoft.com/office/officeart/2005/8/layout/pyramid1"/>
    <dgm:cxn modelId="{5695C3C3-4588-4AB2-9466-BA45F9C40F2A}" srcId="{6A15CD8F-8FA4-4139-83E6-54F60CDD95FA}" destId="{44CD9B2D-3D00-44AA-A0FF-C71C55AFC982}" srcOrd="0" destOrd="0" parTransId="{AFE354C7-42DD-4B78-AB26-7EA71A1755FB}" sibTransId="{3A445F83-29EB-41AF-AFE8-AD05F9AEC339}"/>
    <dgm:cxn modelId="{752EE406-C786-440C-AD30-73D12D28568B}" type="presOf" srcId="{70AC41D6-08EA-4C6D-9FDC-20DE9A0A2730}" destId="{68583A34-C919-4755-9BB2-E506F2A5CB66}" srcOrd="0" destOrd="0" presId="urn:microsoft.com/office/officeart/2005/8/layout/pyramid1"/>
    <dgm:cxn modelId="{A39B13A2-5739-41E0-963B-AE1A328D54D6}" type="presOf" srcId="{44CD9B2D-3D00-44AA-A0FF-C71C55AFC982}" destId="{AE2DA882-2C4D-4B82-88A2-3560F0F6FAB1}" srcOrd="0" destOrd="0" presId="urn:microsoft.com/office/officeart/2005/8/layout/pyramid1"/>
    <dgm:cxn modelId="{F408CBDE-2F45-4EEF-8EE9-34E7A9D759B8}" type="presOf" srcId="{3F6329D7-37DA-46F2-BB14-ED47E1A0CBAC}" destId="{9329A307-1A00-4BCA-B104-00A46ADC54A9}" srcOrd="0" destOrd="0" presId="urn:microsoft.com/office/officeart/2005/8/layout/pyramid1"/>
    <dgm:cxn modelId="{3492B995-90D2-4ECD-A356-1104C28DF92E}" type="presOf" srcId="{3F6329D7-37DA-46F2-BB14-ED47E1A0CBAC}" destId="{8CF62AD3-5AAE-4F60-B17C-B5D9EBBDFC33}" srcOrd="1" destOrd="0" presId="urn:microsoft.com/office/officeart/2005/8/layout/pyramid1"/>
    <dgm:cxn modelId="{290AC3BF-D1CF-4742-8802-71F78A22FE90}" type="presOf" srcId="{70AC41D6-08EA-4C6D-9FDC-20DE9A0A2730}" destId="{88008A41-6806-4E03-BE68-93BB1354F611}" srcOrd="1" destOrd="0" presId="urn:microsoft.com/office/officeart/2005/8/layout/pyramid1"/>
    <dgm:cxn modelId="{15246B2A-E212-4E0B-861D-6C09C7F7D609}" type="presParOf" srcId="{2F65C87E-007A-4D9C-B8F1-2006001668FB}" destId="{9BA3ECF9-A428-4025-8B1D-24846696FAC5}" srcOrd="0" destOrd="0" presId="urn:microsoft.com/office/officeart/2005/8/layout/pyramid1"/>
    <dgm:cxn modelId="{E294C5D2-727D-4FA3-AE01-461A805F7BD2}" type="presParOf" srcId="{9BA3ECF9-A428-4025-8B1D-24846696FAC5}" destId="{AE2DA882-2C4D-4B82-88A2-3560F0F6FAB1}" srcOrd="0" destOrd="0" presId="urn:microsoft.com/office/officeart/2005/8/layout/pyramid1"/>
    <dgm:cxn modelId="{68F6051B-FDE2-4122-946A-854ED60F50F5}" type="presParOf" srcId="{9BA3ECF9-A428-4025-8B1D-24846696FAC5}" destId="{1F2389E3-6070-4083-8CB1-EBD3BE3FDCA5}" srcOrd="1" destOrd="0" presId="urn:microsoft.com/office/officeart/2005/8/layout/pyramid1"/>
    <dgm:cxn modelId="{737C4321-F3C4-4350-97AF-73CF72E92D1B}" type="presParOf" srcId="{2F65C87E-007A-4D9C-B8F1-2006001668FB}" destId="{D056FE73-9AE8-410E-BDC2-38071B6B1017}" srcOrd="1" destOrd="0" presId="urn:microsoft.com/office/officeart/2005/8/layout/pyramid1"/>
    <dgm:cxn modelId="{78546357-D739-403C-ABDF-5903251954A4}" type="presParOf" srcId="{D056FE73-9AE8-410E-BDC2-38071B6B1017}" destId="{9329A307-1A00-4BCA-B104-00A46ADC54A9}" srcOrd="0" destOrd="0" presId="urn:microsoft.com/office/officeart/2005/8/layout/pyramid1"/>
    <dgm:cxn modelId="{6E4C2490-84E3-47D5-A627-CE64240EE4F0}" type="presParOf" srcId="{D056FE73-9AE8-410E-BDC2-38071B6B1017}" destId="{8CF62AD3-5AAE-4F60-B17C-B5D9EBBDFC33}" srcOrd="1" destOrd="0" presId="urn:microsoft.com/office/officeart/2005/8/layout/pyramid1"/>
    <dgm:cxn modelId="{7D26F97A-9CF2-4BF0-8FBF-0DF13EA631B1}" type="presParOf" srcId="{2F65C87E-007A-4D9C-B8F1-2006001668FB}" destId="{7E9B2B44-8DC2-4FE9-9FF7-2F709742A883}" srcOrd="2" destOrd="0" presId="urn:microsoft.com/office/officeart/2005/8/layout/pyramid1"/>
    <dgm:cxn modelId="{96B6F6A5-7C65-426E-A0D6-A6B54EEDBA74}" type="presParOf" srcId="{7E9B2B44-8DC2-4FE9-9FF7-2F709742A883}" destId="{68583A34-C919-4755-9BB2-E506F2A5CB66}" srcOrd="0" destOrd="0" presId="urn:microsoft.com/office/officeart/2005/8/layout/pyramid1"/>
    <dgm:cxn modelId="{83383ECD-909B-41BD-B1B6-099DF07B45DE}" type="presParOf" srcId="{7E9B2B44-8DC2-4FE9-9FF7-2F709742A883}" destId="{88008A41-6806-4E03-BE68-93BB1354F611}" srcOrd="1" destOrd="0" presId="urn:microsoft.com/office/officeart/2005/8/layout/pyramid1"/>
  </dgm:cxnLst>
  <dgm:bg>
    <a:effectLst>
      <a:outerShdw blurRad="1016000" dist="50800" dir="5400000" algn="ctr" rotWithShape="0">
        <a:srgbClr val="000000">
          <a:alpha val="43137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DE86F-ADCE-4802-A1AB-1E16B5F81F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CB9BA6E-1DCE-41BD-AC9B-D0CAE5DE1CC1}">
      <dgm:prSet phldrT="[Texte]"/>
      <dgm:spPr>
        <a:solidFill>
          <a:schemeClr val="tx2">
            <a:lumMod val="50000"/>
          </a:schemeClr>
        </a:solidFill>
        <a:effectLst>
          <a:outerShdw blurRad="1066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dirty="0" smtClean="0"/>
            <a:t>2010-2011  </a:t>
          </a:r>
          <a:endParaRPr lang="fr-CA" dirty="0"/>
        </a:p>
      </dgm:t>
    </dgm:pt>
    <dgm:pt modelId="{18C62393-85C0-4E32-9927-97F20F4EA93F}" type="parTrans" cxnId="{51B3DB24-E77C-40DD-90EF-9F0D89E3A807}">
      <dgm:prSet/>
      <dgm:spPr/>
      <dgm:t>
        <a:bodyPr/>
        <a:lstStyle/>
        <a:p>
          <a:endParaRPr lang="fr-CA"/>
        </a:p>
      </dgm:t>
    </dgm:pt>
    <dgm:pt modelId="{0651D97A-A664-48B4-AC82-61A19314006C}" type="sibTrans" cxnId="{51B3DB24-E77C-40DD-90EF-9F0D89E3A807}">
      <dgm:prSet/>
      <dgm:spPr/>
      <dgm:t>
        <a:bodyPr/>
        <a:lstStyle/>
        <a:p>
          <a:endParaRPr lang="fr-CA"/>
        </a:p>
      </dgm:t>
    </dgm:pt>
    <dgm:pt modelId="{6E519667-1DE7-4534-9F79-1C8FA9F1CBB8}">
      <dgm:prSet phldrT="[Texte]" custT="1"/>
      <dgm:spPr>
        <a:effectLst>
          <a:outerShdw blurRad="10033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dirty="0" smtClean="0"/>
            <a:t>1-</a:t>
          </a:r>
        </a:p>
        <a:p>
          <a:r>
            <a:rPr lang="fr-CA" sz="2400" dirty="0" smtClean="0"/>
            <a:t>Échéancier</a:t>
          </a:r>
          <a:endParaRPr lang="fr-CA" sz="2400" dirty="0"/>
        </a:p>
      </dgm:t>
    </dgm:pt>
    <dgm:pt modelId="{F913B81C-4B9C-44E8-A8C7-C277B87FFA5F}" type="parTrans" cxnId="{32F748AF-4750-4AE7-A9E3-4F4E64B2805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4E438E4-7F6E-4926-90BF-CB8AD20E525F}" type="sibTrans" cxnId="{32F748AF-4750-4AE7-A9E3-4F4E64B28053}">
      <dgm:prSet/>
      <dgm:spPr/>
      <dgm:t>
        <a:bodyPr/>
        <a:lstStyle/>
        <a:p>
          <a:endParaRPr lang="fr-CA"/>
        </a:p>
      </dgm:t>
    </dgm:pt>
    <dgm:pt modelId="{C755F415-0A62-4807-8655-07E0C67C0CA9}">
      <dgm:prSet phldrT="[Texte]" custT="1"/>
      <dgm:spPr>
        <a:effectLst>
          <a:outerShdw blurRad="1066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dirty="0" smtClean="0"/>
            <a:t>2-Financement</a:t>
          </a:r>
          <a:endParaRPr lang="fr-CA" sz="2400" dirty="0"/>
        </a:p>
      </dgm:t>
    </dgm:pt>
    <dgm:pt modelId="{75A67C0E-F516-4A12-B955-20FBDA84CDD0}" type="parTrans" cxnId="{E03DD9C2-56D9-4187-824B-2D5E35B5560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D65B6E6-8225-4D73-A19E-4D4FDC4F9454}" type="sibTrans" cxnId="{E03DD9C2-56D9-4187-824B-2D5E35B5560C}">
      <dgm:prSet/>
      <dgm:spPr/>
      <dgm:t>
        <a:bodyPr/>
        <a:lstStyle/>
        <a:p>
          <a:endParaRPr lang="fr-CA"/>
        </a:p>
      </dgm:t>
    </dgm:pt>
    <dgm:pt modelId="{A19518D6-355F-4E11-922F-CC7FA72E4607}">
      <dgm:prSet phldrT="[Texte]" custT="1"/>
      <dgm:spPr>
        <a:effectLst>
          <a:outerShdw blurRad="1041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dirty="0" smtClean="0"/>
            <a:t>3-</a:t>
          </a:r>
        </a:p>
        <a:p>
          <a:r>
            <a:rPr lang="fr-CA" sz="2400" dirty="0" smtClean="0"/>
            <a:t>Information en région</a:t>
          </a:r>
          <a:endParaRPr lang="fr-CA" sz="2400" dirty="0"/>
        </a:p>
      </dgm:t>
    </dgm:pt>
    <dgm:pt modelId="{C8A79234-472C-4EDA-AA18-0F87F711D821}" type="parTrans" cxnId="{DACEA17F-66F3-48CE-90A8-31D4DA11F92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C4FD20EF-83C8-4D00-A576-245D4F1BD500}" type="sibTrans" cxnId="{DACEA17F-66F3-48CE-90A8-31D4DA11F922}">
      <dgm:prSet/>
      <dgm:spPr/>
      <dgm:t>
        <a:bodyPr/>
        <a:lstStyle/>
        <a:p>
          <a:endParaRPr lang="fr-CA"/>
        </a:p>
      </dgm:t>
    </dgm:pt>
    <dgm:pt modelId="{D5B93365-C257-4EE4-AB1A-97A45B2451B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DD02D809-D32F-419F-AAEB-0CC1BC54D168}" type="parTrans" cxnId="{3848DFD7-188B-49DC-A490-6655604CFA6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C011CC98-1D2A-467A-A33C-709FAF57A88C}" type="sibTrans" cxnId="{3848DFD7-188B-49DC-A490-6655604CFA68}">
      <dgm:prSet/>
      <dgm:spPr/>
      <dgm:t>
        <a:bodyPr/>
        <a:lstStyle/>
        <a:p>
          <a:endParaRPr lang="fr-CA"/>
        </a:p>
      </dgm:t>
    </dgm:pt>
    <dgm:pt modelId="{2860DC66-3569-4213-9153-34321C001B99}">
      <dgm:prSet/>
      <dgm:spPr>
        <a:effectLst>
          <a:outerShdw blurRad="939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4AF8E94C-9574-4C55-8F2A-1D0E0D48C142}" type="parTrans" cxnId="{B982B18F-4C3A-4F8D-878E-7FD5A128674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6DBEA930-2E2D-409E-BC36-AFB918317F67}" type="sibTrans" cxnId="{B982B18F-4C3A-4F8D-878E-7FD5A1286748}">
      <dgm:prSet/>
      <dgm:spPr/>
      <dgm:t>
        <a:bodyPr/>
        <a:lstStyle/>
        <a:p>
          <a:endParaRPr lang="fr-CA"/>
        </a:p>
      </dgm:t>
    </dgm:pt>
    <dgm:pt modelId="{40382754-AB18-40A5-9BAB-8374230B539A}" type="pres">
      <dgm:prSet presAssocID="{F51DE86F-ADCE-4802-A1AB-1E16B5F81F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0E257CA9-041D-4FF9-9CD8-0365E06349E1}" type="pres">
      <dgm:prSet presAssocID="{9CB9BA6E-1DCE-41BD-AC9B-D0CAE5DE1CC1}" presName="centerShape" presStyleLbl="node0" presStyleIdx="0" presStyleCnt="1"/>
      <dgm:spPr/>
      <dgm:t>
        <a:bodyPr/>
        <a:lstStyle/>
        <a:p>
          <a:endParaRPr lang="fr-CA"/>
        </a:p>
      </dgm:t>
    </dgm:pt>
    <dgm:pt modelId="{B16F802E-B1D6-4BCA-8FC6-A4B8BB5FC7D8}" type="pres">
      <dgm:prSet presAssocID="{F913B81C-4B9C-44E8-A8C7-C277B87FFA5F}" presName="parTrans" presStyleLbl="bgSibTrans2D1" presStyleIdx="0" presStyleCnt="5"/>
      <dgm:spPr/>
      <dgm:t>
        <a:bodyPr/>
        <a:lstStyle/>
        <a:p>
          <a:endParaRPr lang="fr-CA"/>
        </a:p>
      </dgm:t>
    </dgm:pt>
    <dgm:pt modelId="{66A79FD3-BB0D-40A6-A07B-131A507B4BD4}" type="pres">
      <dgm:prSet presAssocID="{6E519667-1DE7-4534-9F79-1C8FA9F1CB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214D718-C12F-48DD-B9AD-DFD1363D74C6}" type="pres">
      <dgm:prSet presAssocID="{75A67C0E-F516-4A12-B955-20FBDA84CDD0}" presName="parTrans" presStyleLbl="bgSibTrans2D1" presStyleIdx="1" presStyleCnt="5"/>
      <dgm:spPr/>
      <dgm:t>
        <a:bodyPr/>
        <a:lstStyle/>
        <a:p>
          <a:endParaRPr lang="fr-CA"/>
        </a:p>
      </dgm:t>
    </dgm:pt>
    <dgm:pt modelId="{CC621CAB-91CD-485C-AC65-D75F21749008}" type="pres">
      <dgm:prSet presAssocID="{C755F415-0A62-4807-8655-07E0C67C0C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CEF7764-A130-4980-BB35-5E2C855689E7}" type="pres">
      <dgm:prSet presAssocID="{C8A79234-472C-4EDA-AA18-0F87F711D821}" presName="parTrans" presStyleLbl="bgSibTrans2D1" presStyleIdx="2" presStyleCnt="5"/>
      <dgm:spPr/>
      <dgm:t>
        <a:bodyPr/>
        <a:lstStyle/>
        <a:p>
          <a:endParaRPr lang="fr-CA"/>
        </a:p>
      </dgm:t>
    </dgm:pt>
    <dgm:pt modelId="{66EBAD6A-E45E-4CCA-A847-10CC05720142}" type="pres">
      <dgm:prSet presAssocID="{A19518D6-355F-4E11-922F-CC7FA72E46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312AF96-4F9A-4558-9701-7064D5FD5CB2}" type="pres">
      <dgm:prSet presAssocID="{DD02D809-D32F-419F-AAEB-0CC1BC54D168}" presName="parTrans" presStyleLbl="bgSibTrans2D1" presStyleIdx="3" presStyleCnt="5"/>
      <dgm:spPr/>
      <dgm:t>
        <a:bodyPr/>
        <a:lstStyle/>
        <a:p>
          <a:endParaRPr lang="fr-CA"/>
        </a:p>
      </dgm:t>
    </dgm:pt>
    <dgm:pt modelId="{555B1A10-AE8B-46CB-835F-C7FAA6D275FA}" type="pres">
      <dgm:prSet presAssocID="{D5B93365-C257-4EE4-AB1A-97A45B2451B3}" presName="node" presStyleLbl="node1" presStyleIdx="3" presStyleCnt="5" custScaleX="76719" custScaleY="91654" custRadScaleRad="101189" custRadScaleInc="294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07AC152-DD9B-4640-9C7C-CF56DE6E5080}" type="pres">
      <dgm:prSet presAssocID="{4AF8E94C-9574-4C55-8F2A-1D0E0D48C142}" presName="parTrans" presStyleLbl="bgSibTrans2D1" presStyleIdx="4" presStyleCnt="5"/>
      <dgm:spPr/>
      <dgm:t>
        <a:bodyPr/>
        <a:lstStyle/>
        <a:p>
          <a:endParaRPr lang="fr-CA"/>
        </a:p>
      </dgm:t>
    </dgm:pt>
    <dgm:pt modelId="{157CCCAC-B0B9-4011-8C8D-8FAE3E2CF044}" type="pres">
      <dgm:prSet presAssocID="{2860DC66-3569-4213-9153-34321C001B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7393764D-18A1-4FC3-A221-23A8465C6F2F}" type="presOf" srcId="{F51DE86F-ADCE-4802-A1AB-1E16B5F81F04}" destId="{40382754-AB18-40A5-9BAB-8374230B539A}" srcOrd="0" destOrd="0" presId="urn:microsoft.com/office/officeart/2005/8/layout/radial4"/>
    <dgm:cxn modelId="{3848DFD7-188B-49DC-A490-6655604CFA68}" srcId="{9CB9BA6E-1DCE-41BD-AC9B-D0CAE5DE1CC1}" destId="{D5B93365-C257-4EE4-AB1A-97A45B2451B3}" srcOrd="3" destOrd="0" parTransId="{DD02D809-D32F-419F-AAEB-0CC1BC54D168}" sibTransId="{C011CC98-1D2A-467A-A33C-709FAF57A88C}"/>
    <dgm:cxn modelId="{E492E536-B4ED-4B14-A4FC-83D0BB23C2D5}" type="presOf" srcId="{D5B93365-C257-4EE4-AB1A-97A45B2451B3}" destId="{555B1A10-AE8B-46CB-835F-C7FAA6D275FA}" srcOrd="0" destOrd="0" presId="urn:microsoft.com/office/officeart/2005/8/layout/radial4"/>
    <dgm:cxn modelId="{50DC29B6-211A-4BF3-AB99-3815A6688722}" type="presOf" srcId="{2860DC66-3569-4213-9153-34321C001B99}" destId="{157CCCAC-B0B9-4011-8C8D-8FAE3E2CF044}" srcOrd="0" destOrd="0" presId="urn:microsoft.com/office/officeart/2005/8/layout/radial4"/>
    <dgm:cxn modelId="{A0AE2A36-3EE7-49E2-8BD9-E4856D656AFF}" type="presOf" srcId="{75A67C0E-F516-4A12-B955-20FBDA84CDD0}" destId="{7214D718-C12F-48DD-B9AD-DFD1363D74C6}" srcOrd="0" destOrd="0" presId="urn:microsoft.com/office/officeart/2005/8/layout/radial4"/>
    <dgm:cxn modelId="{BB8B3449-5ED9-4B32-8B5A-FCB73FCEE1BA}" type="presOf" srcId="{DD02D809-D32F-419F-AAEB-0CC1BC54D168}" destId="{C312AF96-4F9A-4558-9701-7064D5FD5CB2}" srcOrd="0" destOrd="0" presId="urn:microsoft.com/office/officeart/2005/8/layout/radial4"/>
    <dgm:cxn modelId="{51B3DB24-E77C-40DD-90EF-9F0D89E3A807}" srcId="{F51DE86F-ADCE-4802-A1AB-1E16B5F81F04}" destId="{9CB9BA6E-1DCE-41BD-AC9B-D0CAE5DE1CC1}" srcOrd="0" destOrd="0" parTransId="{18C62393-85C0-4E32-9927-97F20F4EA93F}" sibTransId="{0651D97A-A664-48B4-AC82-61A19314006C}"/>
    <dgm:cxn modelId="{1A58A848-51F4-45D4-9F19-7126FEB4FCDD}" type="presOf" srcId="{C755F415-0A62-4807-8655-07E0C67C0CA9}" destId="{CC621CAB-91CD-485C-AC65-D75F21749008}" srcOrd="0" destOrd="0" presId="urn:microsoft.com/office/officeart/2005/8/layout/radial4"/>
    <dgm:cxn modelId="{AE027C91-BA94-4FD5-8201-83FD2DD72589}" type="presOf" srcId="{C8A79234-472C-4EDA-AA18-0F87F711D821}" destId="{9CEF7764-A130-4980-BB35-5E2C855689E7}" srcOrd="0" destOrd="0" presId="urn:microsoft.com/office/officeart/2005/8/layout/radial4"/>
    <dgm:cxn modelId="{211F5D3D-83F5-429F-9EC8-B378C31F5888}" type="presOf" srcId="{4AF8E94C-9574-4C55-8F2A-1D0E0D48C142}" destId="{007AC152-DD9B-4640-9C7C-CF56DE6E5080}" srcOrd="0" destOrd="0" presId="urn:microsoft.com/office/officeart/2005/8/layout/radial4"/>
    <dgm:cxn modelId="{8BA8ACC1-EE75-44E8-82BE-97CEDC1A9687}" type="presOf" srcId="{6E519667-1DE7-4534-9F79-1C8FA9F1CBB8}" destId="{66A79FD3-BB0D-40A6-A07B-131A507B4BD4}" srcOrd="0" destOrd="0" presId="urn:microsoft.com/office/officeart/2005/8/layout/radial4"/>
    <dgm:cxn modelId="{D78F8BD2-3A32-4436-84D4-E0AAA500A7CA}" type="presOf" srcId="{F913B81C-4B9C-44E8-A8C7-C277B87FFA5F}" destId="{B16F802E-B1D6-4BCA-8FC6-A4B8BB5FC7D8}" srcOrd="0" destOrd="0" presId="urn:microsoft.com/office/officeart/2005/8/layout/radial4"/>
    <dgm:cxn modelId="{4016D6C9-7472-4C8A-92A2-86C8DECAC622}" type="presOf" srcId="{A19518D6-355F-4E11-922F-CC7FA72E4607}" destId="{66EBAD6A-E45E-4CCA-A847-10CC05720142}" srcOrd="0" destOrd="0" presId="urn:microsoft.com/office/officeart/2005/8/layout/radial4"/>
    <dgm:cxn modelId="{5C65D5E4-858C-4FF6-85D7-3140BE1B39BE}" type="presOf" srcId="{9CB9BA6E-1DCE-41BD-AC9B-D0CAE5DE1CC1}" destId="{0E257CA9-041D-4FF9-9CD8-0365E06349E1}" srcOrd="0" destOrd="0" presId="urn:microsoft.com/office/officeart/2005/8/layout/radial4"/>
    <dgm:cxn modelId="{32F748AF-4750-4AE7-A9E3-4F4E64B28053}" srcId="{9CB9BA6E-1DCE-41BD-AC9B-D0CAE5DE1CC1}" destId="{6E519667-1DE7-4534-9F79-1C8FA9F1CBB8}" srcOrd="0" destOrd="0" parTransId="{F913B81C-4B9C-44E8-A8C7-C277B87FFA5F}" sibTransId="{04E438E4-7F6E-4926-90BF-CB8AD20E525F}"/>
    <dgm:cxn modelId="{E03DD9C2-56D9-4187-824B-2D5E35B5560C}" srcId="{9CB9BA6E-1DCE-41BD-AC9B-D0CAE5DE1CC1}" destId="{C755F415-0A62-4807-8655-07E0C67C0CA9}" srcOrd="1" destOrd="0" parTransId="{75A67C0E-F516-4A12-B955-20FBDA84CDD0}" sibTransId="{0D65B6E6-8225-4D73-A19E-4D4FDC4F9454}"/>
    <dgm:cxn modelId="{DACEA17F-66F3-48CE-90A8-31D4DA11F922}" srcId="{9CB9BA6E-1DCE-41BD-AC9B-D0CAE5DE1CC1}" destId="{A19518D6-355F-4E11-922F-CC7FA72E4607}" srcOrd="2" destOrd="0" parTransId="{C8A79234-472C-4EDA-AA18-0F87F711D821}" sibTransId="{C4FD20EF-83C8-4D00-A576-245D4F1BD500}"/>
    <dgm:cxn modelId="{B982B18F-4C3A-4F8D-878E-7FD5A1286748}" srcId="{9CB9BA6E-1DCE-41BD-AC9B-D0CAE5DE1CC1}" destId="{2860DC66-3569-4213-9153-34321C001B99}" srcOrd="4" destOrd="0" parTransId="{4AF8E94C-9574-4C55-8F2A-1D0E0D48C142}" sibTransId="{6DBEA930-2E2D-409E-BC36-AFB918317F67}"/>
    <dgm:cxn modelId="{8036137A-B86A-4AE8-9016-34587AE3E414}" type="presParOf" srcId="{40382754-AB18-40A5-9BAB-8374230B539A}" destId="{0E257CA9-041D-4FF9-9CD8-0365E06349E1}" srcOrd="0" destOrd="0" presId="urn:microsoft.com/office/officeart/2005/8/layout/radial4"/>
    <dgm:cxn modelId="{26260F90-0903-4F90-83E8-2E041423E6B7}" type="presParOf" srcId="{40382754-AB18-40A5-9BAB-8374230B539A}" destId="{B16F802E-B1D6-4BCA-8FC6-A4B8BB5FC7D8}" srcOrd="1" destOrd="0" presId="urn:microsoft.com/office/officeart/2005/8/layout/radial4"/>
    <dgm:cxn modelId="{7095B46E-8152-48E2-A9B0-38E169BCC3A9}" type="presParOf" srcId="{40382754-AB18-40A5-9BAB-8374230B539A}" destId="{66A79FD3-BB0D-40A6-A07B-131A507B4BD4}" srcOrd="2" destOrd="0" presId="urn:microsoft.com/office/officeart/2005/8/layout/radial4"/>
    <dgm:cxn modelId="{EB17ED2E-6D31-44BE-918C-43FC9F752966}" type="presParOf" srcId="{40382754-AB18-40A5-9BAB-8374230B539A}" destId="{7214D718-C12F-48DD-B9AD-DFD1363D74C6}" srcOrd="3" destOrd="0" presId="urn:microsoft.com/office/officeart/2005/8/layout/radial4"/>
    <dgm:cxn modelId="{ECC71597-91B5-4141-95D0-53748F758CA8}" type="presParOf" srcId="{40382754-AB18-40A5-9BAB-8374230B539A}" destId="{CC621CAB-91CD-485C-AC65-D75F21749008}" srcOrd="4" destOrd="0" presId="urn:microsoft.com/office/officeart/2005/8/layout/radial4"/>
    <dgm:cxn modelId="{90348A89-952C-4A84-B679-5553CE46ACDA}" type="presParOf" srcId="{40382754-AB18-40A5-9BAB-8374230B539A}" destId="{9CEF7764-A130-4980-BB35-5E2C855689E7}" srcOrd="5" destOrd="0" presId="urn:microsoft.com/office/officeart/2005/8/layout/radial4"/>
    <dgm:cxn modelId="{FD6982E5-76EB-4151-BF94-8CB56AC53DE1}" type="presParOf" srcId="{40382754-AB18-40A5-9BAB-8374230B539A}" destId="{66EBAD6A-E45E-4CCA-A847-10CC05720142}" srcOrd="6" destOrd="0" presId="urn:microsoft.com/office/officeart/2005/8/layout/radial4"/>
    <dgm:cxn modelId="{4FA7BFC7-C2D9-445B-A3D1-B68AA6A34749}" type="presParOf" srcId="{40382754-AB18-40A5-9BAB-8374230B539A}" destId="{C312AF96-4F9A-4558-9701-7064D5FD5CB2}" srcOrd="7" destOrd="0" presId="urn:microsoft.com/office/officeart/2005/8/layout/radial4"/>
    <dgm:cxn modelId="{1E834DFF-36EC-470D-AE79-351B982AA7DC}" type="presParOf" srcId="{40382754-AB18-40A5-9BAB-8374230B539A}" destId="{555B1A10-AE8B-46CB-835F-C7FAA6D275FA}" srcOrd="8" destOrd="0" presId="urn:microsoft.com/office/officeart/2005/8/layout/radial4"/>
    <dgm:cxn modelId="{5CA3D2C3-F97C-4B48-AA4D-20ADE13D4843}" type="presParOf" srcId="{40382754-AB18-40A5-9BAB-8374230B539A}" destId="{007AC152-DD9B-4640-9C7C-CF56DE6E5080}" srcOrd="9" destOrd="0" presId="urn:microsoft.com/office/officeart/2005/8/layout/radial4"/>
    <dgm:cxn modelId="{7169ED41-8080-4A19-8A1A-7268323337F7}" type="presParOf" srcId="{40382754-AB18-40A5-9BAB-8374230B539A}" destId="{157CCCAC-B0B9-4011-8C8D-8FAE3E2CF04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EA94C8-651E-4BEF-BF8E-E62529588DE8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84D660EE-B95C-4388-92C9-B634BE7C8DBD}">
      <dgm:prSet phldrT="[Texte]" custT="1"/>
      <dgm:spPr>
        <a:solidFill>
          <a:schemeClr val="tx1"/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dirty="0" smtClean="0">
              <a:solidFill>
                <a:schemeClr val="bg1"/>
              </a:solidFill>
            </a:rPr>
            <a:t>1-</a:t>
          </a:r>
        </a:p>
        <a:p>
          <a:r>
            <a:rPr lang="fr-CA" sz="20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dirty="0">
            <a:solidFill>
              <a:schemeClr val="bg1"/>
            </a:solidFill>
          </a:endParaRPr>
        </a:p>
      </dgm:t>
    </dgm:pt>
    <dgm:pt modelId="{2867CA74-D3B8-40EA-8D84-05AA7BCB3011}" type="parTrans" cxnId="{F2644C1C-2712-4920-85BC-C0A76ACE8F90}">
      <dgm:prSet/>
      <dgm:spPr/>
      <dgm:t>
        <a:bodyPr/>
        <a:lstStyle/>
        <a:p>
          <a:endParaRPr lang="fr-CA"/>
        </a:p>
      </dgm:t>
    </dgm:pt>
    <dgm:pt modelId="{E7B669EF-B908-4EFE-96A5-398AE993CD0F}" type="sibTrans" cxnId="{F2644C1C-2712-4920-85BC-C0A76ACE8F90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0C24F3E-51DB-4E12-BDBD-746B876233BB}">
      <dgm:prSet phldrT="[Texte]" custT="1"/>
      <dgm:spPr>
        <a:solidFill>
          <a:schemeClr val="tx2">
            <a:lumMod val="50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3200" b="1" dirty="0" smtClean="0"/>
            <a:t>2- </a:t>
          </a:r>
        </a:p>
        <a:p>
          <a:r>
            <a:rPr lang="fr-CA" sz="2400" b="1" dirty="0" smtClean="0"/>
            <a:t>Portrait du DS</a:t>
          </a:r>
          <a:endParaRPr lang="fr-CA" sz="2400" b="1" dirty="0"/>
        </a:p>
      </dgm:t>
    </dgm:pt>
    <dgm:pt modelId="{76987051-03FD-41AF-9AD2-FAB26D8CC628}" type="parTrans" cxnId="{B4649FFF-EDEF-4FA1-9EE1-4CBFC67CA146}">
      <dgm:prSet/>
      <dgm:spPr/>
      <dgm:t>
        <a:bodyPr/>
        <a:lstStyle/>
        <a:p>
          <a:endParaRPr lang="fr-CA"/>
        </a:p>
      </dgm:t>
    </dgm:pt>
    <dgm:pt modelId="{D5A7DE32-FE7B-43DC-9F8A-6F38C01DD3E1}" type="sibTrans" cxnId="{B4649FFF-EDEF-4FA1-9EE1-4CBFC67CA146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6BB3285-FE1D-4CEE-B85A-A5B0C43047AD}">
      <dgm:prSet phldrT="[Texte]" custT="1"/>
      <dgm:spPr>
        <a:solidFill>
          <a:schemeClr val="tx1">
            <a:lumMod val="65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fr-CA" sz="2000" dirty="0" smtClean="0"/>
            <a:t>4-</a:t>
          </a:r>
        </a:p>
        <a:p>
          <a:r>
            <a:rPr lang="fr-CA" sz="2000" dirty="0" smtClean="0"/>
            <a:t>Événement national</a:t>
          </a:r>
          <a:endParaRPr lang="fr-CA" sz="2000" dirty="0"/>
        </a:p>
      </dgm:t>
    </dgm:pt>
    <dgm:pt modelId="{9CCB1ED7-5FB2-40AA-9D13-3315AEB1AF4C}" type="parTrans" cxnId="{C8FE85F6-6B90-4AD9-A8D5-F8D56199B6EA}">
      <dgm:prSet/>
      <dgm:spPr/>
      <dgm:t>
        <a:bodyPr/>
        <a:lstStyle/>
        <a:p>
          <a:endParaRPr lang="fr-CA"/>
        </a:p>
      </dgm:t>
    </dgm:pt>
    <dgm:pt modelId="{342189DD-8E85-4D2D-B718-09BD7B7FAD4C}" type="sibTrans" cxnId="{C8FE85F6-6B90-4AD9-A8D5-F8D56199B6EA}">
      <dgm:prSet/>
      <dgm:spPr/>
      <dgm:t>
        <a:bodyPr/>
        <a:lstStyle/>
        <a:p>
          <a:endParaRPr lang="fr-CA"/>
        </a:p>
      </dgm:t>
    </dgm:pt>
    <dgm:pt modelId="{77768E65-AA66-4B8C-85EA-A3A9870CE6A2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fr-CA" sz="2000" dirty="0" smtClean="0"/>
            <a:t>3-</a:t>
          </a:r>
        </a:p>
        <a:p>
          <a:r>
            <a:rPr lang="fr-CA" sz="2000" dirty="0" smtClean="0"/>
            <a:t>Bilans régionaux</a:t>
          </a:r>
          <a:endParaRPr lang="fr-CA" sz="2000" dirty="0"/>
        </a:p>
      </dgm:t>
    </dgm:pt>
    <dgm:pt modelId="{4760089C-4F9C-4DC3-8288-12EA02DABCFF}" type="parTrans" cxnId="{8807A9CE-29B1-43D1-B147-A614D9F0ED98}">
      <dgm:prSet/>
      <dgm:spPr/>
      <dgm:t>
        <a:bodyPr/>
        <a:lstStyle/>
        <a:p>
          <a:endParaRPr lang="fr-CA"/>
        </a:p>
      </dgm:t>
    </dgm:pt>
    <dgm:pt modelId="{10F6E6F0-0585-4192-8427-9781486558F5}" type="sibTrans" cxnId="{8807A9CE-29B1-43D1-B147-A614D9F0ED98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5A4454E6-A77D-413D-B51C-0E9BAF3B63E6}" type="pres">
      <dgm:prSet presAssocID="{28EA94C8-651E-4BEF-BF8E-E62529588DE8}" presName="Name0" presStyleCnt="0">
        <dgm:presLayoutVars>
          <dgm:dir/>
          <dgm:resizeHandles val="exact"/>
        </dgm:presLayoutVars>
      </dgm:prSet>
      <dgm:spPr/>
    </dgm:pt>
    <dgm:pt modelId="{198B7AC0-5B92-486B-9462-E8BE148178F1}" type="pres">
      <dgm:prSet presAssocID="{84D660EE-B95C-4388-92C9-B634BE7C8DBD}" presName="node" presStyleLbl="node1" presStyleIdx="0" presStyleCnt="4" custScaleX="1023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C430DDB-C4D8-492A-B7BB-F5D95D11559C}" type="pres">
      <dgm:prSet presAssocID="{E7B669EF-B908-4EFE-96A5-398AE993CD0F}" presName="sibTrans" presStyleLbl="sibTrans2D1" presStyleIdx="0" presStyleCnt="3"/>
      <dgm:spPr/>
      <dgm:t>
        <a:bodyPr/>
        <a:lstStyle/>
        <a:p>
          <a:endParaRPr lang="fr-CA"/>
        </a:p>
      </dgm:t>
    </dgm:pt>
    <dgm:pt modelId="{FC5BE0C1-63CF-41B7-8018-5C2A637F37A3}" type="pres">
      <dgm:prSet presAssocID="{E7B669EF-B908-4EFE-96A5-398AE993CD0F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9E7464EA-6A47-4E9B-8DAB-E69BF5EBC907}" type="pres">
      <dgm:prSet presAssocID="{00C24F3E-51DB-4E12-BDBD-746B876233BB}" presName="node" presStyleLbl="node1" presStyleIdx="1" presStyleCnt="4" custScaleX="10571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D8DFAF8-B62C-4931-A399-CA4563CE0107}" type="pres">
      <dgm:prSet presAssocID="{D5A7DE32-FE7B-43DC-9F8A-6F38C01DD3E1}" presName="sibTrans" presStyleLbl="sibTrans2D1" presStyleIdx="1" presStyleCnt="3"/>
      <dgm:spPr/>
      <dgm:t>
        <a:bodyPr/>
        <a:lstStyle/>
        <a:p>
          <a:endParaRPr lang="fr-CA"/>
        </a:p>
      </dgm:t>
    </dgm:pt>
    <dgm:pt modelId="{15D942FC-3602-4D85-8F24-40C154C62CCD}" type="pres">
      <dgm:prSet presAssocID="{D5A7DE32-FE7B-43DC-9F8A-6F38C01DD3E1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E26ADB83-705D-48BA-A3D3-BEA85E83BA6E}" type="pres">
      <dgm:prSet presAssocID="{77768E65-AA66-4B8C-85EA-A3A9870CE6A2}" presName="node" presStyleLbl="node1" presStyleIdx="2" presStyleCnt="4" custScaleX="10981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158A6D-917D-4FD9-9E48-3078CDF05ADD}" type="pres">
      <dgm:prSet presAssocID="{10F6E6F0-0585-4192-8427-9781486558F5}" presName="sibTrans" presStyleLbl="sibTrans2D1" presStyleIdx="2" presStyleCnt="3"/>
      <dgm:spPr/>
      <dgm:t>
        <a:bodyPr/>
        <a:lstStyle/>
        <a:p>
          <a:endParaRPr lang="fr-CA"/>
        </a:p>
      </dgm:t>
    </dgm:pt>
    <dgm:pt modelId="{9B0AFEC6-AA7E-41C2-BD5C-256C286BBF89}" type="pres">
      <dgm:prSet presAssocID="{10F6E6F0-0585-4192-8427-9781486558F5}" presName="connectorText" presStyleLbl="sibTrans2D1" presStyleIdx="2" presStyleCnt="3"/>
      <dgm:spPr/>
      <dgm:t>
        <a:bodyPr/>
        <a:lstStyle/>
        <a:p>
          <a:endParaRPr lang="fr-CA"/>
        </a:p>
      </dgm:t>
    </dgm:pt>
    <dgm:pt modelId="{834B4297-78D7-4F55-B991-79485491AF05}" type="pres">
      <dgm:prSet presAssocID="{06BB3285-FE1D-4CEE-B85A-A5B0C43047AD}" presName="node" presStyleLbl="node1" presStyleIdx="3" presStyleCnt="4" custScaleX="10221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8FE85F6-6B90-4AD9-A8D5-F8D56199B6EA}" srcId="{28EA94C8-651E-4BEF-BF8E-E62529588DE8}" destId="{06BB3285-FE1D-4CEE-B85A-A5B0C43047AD}" srcOrd="3" destOrd="0" parTransId="{9CCB1ED7-5FB2-40AA-9D13-3315AEB1AF4C}" sibTransId="{342189DD-8E85-4D2D-B718-09BD7B7FAD4C}"/>
    <dgm:cxn modelId="{8BC00C68-81B4-4F28-B766-599A0366F271}" type="presOf" srcId="{E7B669EF-B908-4EFE-96A5-398AE993CD0F}" destId="{FC430DDB-C4D8-492A-B7BB-F5D95D11559C}" srcOrd="0" destOrd="0" presId="urn:microsoft.com/office/officeart/2005/8/layout/process1"/>
    <dgm:cxn modelId="{D1CB71C6-953F-4E79-A88E-2815B9662298}" type="presOf" srcId="{84D660EE-B95C-4388-92C9-B634BE7C8DBD}" destId="{198B7AC0-5B92-486B-9462-E8BE148178F1}" srcOrd="0" destOrd="0" presId="urn:microsoft.com/office/officeart/2005/8/layout/process1"/>
    <dgm:cxn modelId="{C755E987-3872-4FFB-B138-34F9F558A83C}" type="presOf" srcId="{D5A7DE32-FE7B-43DC-9F8A-6F38C01DD3E1}" destId="{15D942FC-3602-4D85-8F24-40C154C62CCD}" srcOrd="1" destOrd="0" presId="urn:microsoft.com/office/officeart/2005/8/layout/process1"/>
    <dgm:cxn modelId="{B4649FFF-EDEF-4FA1-9EE1-4CBFC67CA146}" srcId="{28EA94C8-651E-4BEF-BF8E-E62529588DE8}" destId="{00C24F3E-51DB-4E12-BDBD-746B876233BB}" srcOrd="1" destOrd="0" parTransId="{76987051-03FD-41AF-9AD2-FAB26D8CC628}" sibTransId="{D5A7DE32-FE7B-43DC-9F8A-6F38C01DD3E1}"/>
    <dgm:cxn modelId="{8807A9CE-29B1-43D1-B147-A614D9F0ED98}" srcId="{28EA94C8-651E-4BEF-BF8E-E62529588DE8}" destId="{77768E65-AA66-4B8C-85EA-A3A9870CE6A2}" srcOrd="2" destOrd="0" parTransId="{4760089C-4F9C-4DC3-8288-12EA02DABCFF}" sibTransId="{10F6E6F0-0585-4192-8427-9781486558F5}"/>
    <dgm:cxn modelId="{19082C63-964F-49C1-A045-0DAC5347386B}" type="presOf" srcId="{10F6E6F0-0585-4192-8427-9781486558F5}" destId="{9B0AFEC6-AA7E-41C2-BD5C-256C286BBF89}" srcOrd="1" destOrd="0" presId="urn:microsoft.com/office/officeart/2005/8/layout/process1"/>
    <dgm:cxn modelId="{C534D0A3-FD69-4202-A8C0-F1FE13D5DCF9}" type="presOf" srcId="{D5A7DE32-FE7B-43DC-9F8A-6F38C01DD3E1}" destId="{4D8DFAF8-B62C-4931-A399-CA4563CE0107}" srcOrd="0" destOrd="0" presId="urn:microsoft.com/office/officeart/2005/8/layout/process1"/>
    <dgm:cxn modelId="{F2644C1C-2712-4920-85BC-C0A76ACE8F90}" srcId="{28EA94C8-651E-4BEF-BF8E-E62529588DE8}" destId="{84D660EE-B95C-4388-92C9-B634BE7C8DBD}" srcOrd="0" destOrd="0" parTransId="{2867CA74-D3B8-40EA-8D84-05AA7BCB3011}" sibTransId="{E7B669EF-B908-4EFE-96A5-398AE993CD0F}"/>
    <dgm:cxn modelId="{FF15EEC8-CF4F-48D7-90CB-2C1ACE4F021B}" type="presOf" srcId="{77768E65-AA66-4B8C-85EA-A3A9870CE6A2}" destId="{E26ADB83-705D-48BA-A3D3-BEA85E83BA6E}" srcOrd="0" destOrd="0" presId="urn:microsoft.com/office/officeart/2005/8/layout/process1"/>
    <dgm:cxn modelId="{07286C85-F621-4ABD-AB2E-8B95AABC442E}" type="presOf" srcId="{00C24F3E-51DB-4E12-BDBD-746B876233BB}" destId="{9E7464EA-6A47-4E9B-8DAB-E69BF5EBC907}" srcOrd="0" destOrd="0" presId="urn:microsoft.com/office/officeart/2005/8/layout/process1"/>
    <dgm:cxn modelId="{2898D5E8-1ABC-4DDD-A58F-BFC51449809E}" type="presOf" srcId="{10F6E6F0-0585-4192-8427-9781486558F5}" destId="{A5158A6D-917D-4FD9-9E48-3078CDF05ADD}" srcOrd="0" destOrd="0" presId="urn:microsoft.com/office/officeart/2005/8/layout/process1"/>
    <dgm:cxn modelId="{C48299D1-D8A7-42AB-B281-76E6C279A775}" type="presOf" srcId="{06BB3285-FE1D-4CEE-B85A-A5B0C43047AD}" destId="{834B4297-78D7-4F55-B991-79485491AF05}" srcOrd="0" destOrd="0" presId="urn:microsoft.com/office/officeart/2005/8/layout/process1"/>
    <dgm:cxn modelId="{FCA47D81-9C51-45A3-A6C4-0FA4D9CE8D3A}" type="presOf" srcId="{E7B669EF-B908-4EFE-96A5-398AE993CD0F}" destId="{FC5BE0C1-63CF-41B7-8018-5C2A637F37A3}" srcOrd="1" destOrd="0" presId="urn:microsoft.com/office/officeart/2005/8/layout/process1"/>
    <dgm:cxn modelId="{D6471062-68EB-4473-936A-AA47F6D9537C}" type="presOf" srcId="{28EA94C8-651E-4BEF-BF8E-E62529588DE8}" destId="{5A4454E6-A77D-413D-B51C-0E9BAF3B63E6}" srcOrd="0" destOrd="0" presId="urn:microsoft.com/office/officeart/2005/8/layout/process1"/>
    <dgm:cxn modelId="{34AAE709-BD79-45DF-A7FF-C69EC415A4DF}" type="presParOf" srcId="{5A4454E6-A77D-413D-B51C-0E9BAF3B63E6}" destId="{198B7AC0-5B92-486B-9462-E8BE148178F1}" srcOrd="0" destOrd="0" presId="urn:microsoft.com/office/officeart/2005/8/layout/process1"/>
    <dgm:cxn modelId="{BFF8E0C0-D436-45CD-853B-4FC2BA7A8CC1}" type="presParOf" srcId="{5A4454E6-A77D-413D-B51C-0E9BAF3B63E6}" destId="{FC430DDB-C4D8-492A-B7BB-F5D95D11559C}" srcOrd="1" destOrd="0" presId="urn:microsoft.com/office/officeart/2005/8/layout/process1"/>
    <dgm:cxn modelId="{65C9ED7C-8EE1-4BAD-9EE5-5AA8FE40B344}" type="presParOf" srcId="{FC430DDB-C4D8-492A-B7BB-F5D95D11559C}" destId="{FC5BE0C1-63CF-41B7-8018-5C2A637F37A3}" srcOrd="0" destOrd="0" presId="urn:microsoft.com/office/officeart/2005/8/layout/process1"/>
    <dgm:cxn modelId="{D3DC72F0-30DA-4DC0-8741-12EAD4CF296E}" type="presParOf" srcId="{5A4454E6-A77D-413D-B51C-0E9BAF3B63E6}" destId="{9E7464EA-6A47-4E9B-8DAB-E69BF5EBC907}" srcOrd="2" destOrd="0" presId="urn:microsoft.com/office/officeart/2005/8/layout/process1"/>
    <dgm:cxn modelId="{C588B6F4-F17D-4B10-927F-D2861C913F2A}" type="presParOf" srcId="{5A4454E6-A77D-413D-B51C-0E9BAF3B63E6}" destId="{4D8DFAF8-B62C-4931-A399-CA4563CE0107}" srcOrd="3" destOrd="0" presId="urn:microsoft.com/office/officeart/2005/8/layout/process1"/>
    <dgm:cxn modelId="{F4EC8732-EFC0-4ED2-8B57-09733E5756F4}" type="presParOf" srcId="{4D8DFAF8-B62C-4931-A399-CA4563CE0107}" destId="{15D942FC-3602-4D85-8F24-40C154C62CCD}" srcOrd="0" destOrd="0" presId="urn:microsoft.com/office/officeart/2005/8/layout/process1"/>
    <dgm:cxn modelId="{508D18F8-1066-49B3-9155-E74D37BBCD9D}" type="presParOf" srcId="{5A4454E6-A77D-413D-B51C-0E9BAF3B63E6}" destId="{E26ADB83-705D-48BA-A3D3-BEA85E83BA6E}" srcOrd="4" destOrd="0" presId="urn:microsoft.com/office/officeart/2005/8/layout/process1"/>
    <dgm:cxn modelId="{EB590B56-4123-45D3-AB20-1920A0DCD442}" type="presParOf" srcId="{5A4454E6-A77D-413D-B51C-0E9BAF3B63E6}" destId="{A5158A6D-917D-4FD9-9E48-3078CDF05ADD}" srcOrd="5" destOrd="0" presId="urn:microsoft.com/office/officeart/2005/8/layout/process1"/>
    <dgm:cxn modelId="{3BD1257D-387D-4202-BC0A-43E263A7861F}" type="presParOf" srcId="{A5158A6D-917D-4FD9-9E48-3078CDF05ADD}" destId="{9B0AFEC6-AA7E-41C2-BD5C-256C286BBF89}" srcOrd="0" destOrd="0" presId="urn:microsoft.com/office/officeart/2005/8/layout/process1"/>
    <dgm:cxn modelId="{8BA5A58D-8B28-4B99-9E5D-FE08354A1446}" type="presParOf" srcId="{5A4454E6-A77D-413D-B51C-0E9BAF3B63E6}" destId="{834B4297-78D7-4F55-B991-79485491AF0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EA94C8-651E-4BEF-BF8E-E62529588DE8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84D660EE-B95C-4388-92C9-B634BE7C8DBD}">
      <dgm:prSet phldrT="[Texte]" custT="1"/>
      <dgm:spPr>
        <a:solidFill>
          <a:schemeClr val="tx1"/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dirty="0" smtClean="0">
              <a:solidFill>
                <a:schemeClr val="bg1"/>
              </a:solidFill>
            </a:rPr>
            <a:t>1- </a:t>
          </a:r>
        </a:p>
        <a:p>
          <a:r>
            <a:rPr lang="fr-CA" sz="20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dirty="0">
            <a:solidFill>
              <a:schemeClr val="bg1"/>
            </a:solidFill>
          </a:endParaRPr>
        </a:p>
      </dgm:t>
    </dgm:pt>
    <dgm:pt modelId="{2867CA74-D3B8-40EA-8D84-05AA7BCB3011}" type="parTrans" cxnId="{F2644C1C-2712-4920-85BC-C0A76ACE8F90}">
      <dgm:prSet/>
      <dgm:spPr/>
      <dgm:t>
        <a:bodyPr/>
        <a:lstStyle/>
        <a:p>
          <a:endParaRPr lang="fr-CA"/>
        </a:p>
      </dgm:t>
    </dgm:pt>
    <dgm:pt modelId="{E7B669EF-B908-4EFE-96A5-398AE993CD0F}" type="sibTrans" cxnId="{F2644C1C-2712-4920-85BC-C0A76ACE8F90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0C24F3E-51DB-4E12-BDBD-746B876233BB}">
      <dgm:prSet phldrT="[Texte]" custT="1"/>
      <dgm:spPr>
        <a:solidFill>
          <a:schemeClr val="tx1"/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dirty="0" smtClean="0">
              <a:solidFill>
                <a:schemeClr val="bg1"/>
              </a:solidFill>
            </a:rPr>
            <a:t>2- </a:t>
          </a:r>
        </a:p>
        <a:p>
          <a:r>
            <a:rPr lang="fr-CA" sz="2000" dirty="0" smtClean="0">
              <a:solidFill>
                <a:schemeClr val="bg1"/>
              </a:solidFill>
            </a:rPr>
            <a:t>Des fiches présentent les comités régionaux.</a:t>
          </a:r>
          <a:endParaRPr lang="fr-CA" sz="2000" dirty="0">
            <a:solidFill>
              <a:schemeClr val="bg1"/>
            </a:solidFill>
          </a:endParaRPr>
        </a:p>
      </dgm:t>
    </dgm:pt>
    <dgm:pt modelId="{76987051-03FD-41AF-9AD2-FAB26D8CC628}" type="parTrans" cxnId="{B4649FFF-EDEF-4FA1-9EE1-4CBFC67CA146}">
      <dgm:prSet/>
      <dgm:spPr/>
      <dgm:t>
        <a:bodyPr/>
        <a:lstStyle/>
        <a:p>
          <a:endParaRPr lang="fr-CA"/>
        </a:p>
      </dgm:t>
    </dgm:pt>
    <dgm:pt modelId="{D5A7DE32-FE7B-43DC-9F8A-6F38C01DD3E1}" type="sibTrans" cxnId="{B4649FFF-EDEF-4FA1-9EE1-4CBFC67CA146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6BB3285-FE1D-4CEE-B85A-A5B0C43047AD}">
      <dgm:prSet phldrT="[Texte]" custT="1"/>
      <dgm:spPr>
        <a:solidFill>
          <a:schemeClr val="tx1">
            <a:lumMod val="65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fr-CA" sz="2000" dirty="0" smtClean="0"/>
            <a:t>4-</a:t>
          </a:r>
        </a:p>
        <a:p>
          <a:r>
            <a:rPr lang="fr-CA" sz="2000" dirty="0" smtClean="0"/>
            <a:t>Événement </a:t>
          </a:r>
          <a:r>
            <a:rPr lang="fr-CA" sz="2000" dirty="0" smtClean="0"/>
            <a:t>national</a:t>
          </a:r>
          <a:endParaRPr lang="fr-CA" sz="2000" dirty="0"/>
        </a:p>
      </dgm:t>
    </dgm:pt>
    <dgm:pt modelId="{9CCB1ED7-5FB2-40AA-9D13-3315AEB1AF4C}" type="parTrans" cxnId="{C8FE85F6-6B90-4AD9-A8D5-F8D56199B6EA}">
      <dgm:prSet/>
      <dgm:spPr/>
      <dgm:t>
        <a:bodyPr/>
        <a:lstStyle/>
        <a:p>
          <a:endParaRPr lang="fr-CA"/>
        </a:p>
      </dgm:t>
    </dgm:pt>
    <dgm:pt modelId="{342189DD-8E85-4D2D-B718-09BD7B7FAD4C}" type="sibTrans" cxnId="{C8FE85F6-6B90-4AD9-A8D5-F8D56199B6EA}">
      <dgm:prSet/>
      <dgm:spPr/>
      <dgm:t>
        <a:bodyPr/>
        <a:lstStyle/>
        <a:p>
          <a:endParaRPr lang="fr-CA"/>
        </a:p>
      </dgm:t>
    </dgm:pt>
    <dgm:pt modelId="{77768E65-AA66-4B8C-85EA-A3A9870CE6A2}">
      <dgm:prSet custT="1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3200" b="1" dirty="0" smtClean="0"/>
            <a:t>3-</a:t>
          </a:r>
        </a:p>
        <a:p>
          <a:r>
            <a:rPr lang="fr-CA" sz="2400" b="1" dirty="0" smtClean="0"/>
            <a:t>Bilans régionaux</a:t>
          </a:r>
          <a:endParaRPr lang="fr-CA" sz="2400" b="1" dirty="0"/>
        </a:p>
      </dgm:t>
    </dgm:pt>
    <dgm:pt modelId="{4760089C-4F9C-4DC3-8288-12EA02DABCFF}" type="parTrans" cxnId="{8807A9CE-29B1-43D1-B147-A614D9F0ED98}">
      <dgm:prSet/>
      <dgm:spPr/>
      <dgm:t>
        <a:bodyPr/>
        <a:lstStyle/>
        <a:p>
          <a:endParaRPr lang="fr-CA"/>
        </a:p>
      </dgm:t>
    </dgm:pt>
    <dgm:pt modelId="{10F6E6F0-0585-4192-8427-9781486558F5}" type="sibTrans" cxnId="{8807A9CE-29B1-43D1-B147-A614D9F0ED98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5A4454E6-A77D-413D-B51C-0E9BAF3B63E6}" type="pres">
      <dgm:prSet presAssocID="{28EA94C8-651E-4BEF-BF8E-E62529588DE8}" presName="Name0" presStyleCnt="0">
        <dgm:presLayoutVars>
          <dgm:dir/>
          <dgm:resizeHandles val="exact"/>
        </dgm:presLayoutVars>
      </dgm:prSet>
      <dgm:spPr/>
    </dgm:pt>
    <dgm:pt modelId="{198B7AC0-5B92-486B-9462-E8BE148178F1}" type="pres">
      <dgm:prSet presAssocID="{84D660EE-B95C-4388-92C9-B634BE7C8DBD}" presName="node" presStyleLbl="node1" presStyleIdx="0" presStyleCnt="4" custScaleX="1023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C430DDB-C4D8-492A-B7BB-F5D95D11559C}" type="pres">
      <dgm:prSet presAssocID="{E7B669EF-B908-4EFE-96A5-398AE993CD0F}" presName="sibTrans" presStyleLbl="sibTrans2D1" presStyleIdx="0" presStyleCnt="3"/>
      <dgm:spPr/>
      <dgm:t>
        <a:bodyPr/>
        <a:lstStyle/>
        <a:p>
          <a:endParaRPr lang="fr-CA"/>
        </a:p>
      </dgm:t>
    </dgm:pt>
    <dgm:pt modelId="{FC5BE0C1-63CF-41B7-8018-5C2A637F37A3}" type="pres">
      <dgm:prSet presAssocID="{E7B669EF-B908-4EFE-96A5-398AE993CD0F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9E7464EA-6A47-4E9B-8DAB-E69BF5EBC907}" type="pres">
      <dgm:prSet presAssocID="{00C24F3E-51DB-4E12-BDBD-746B876233BB}" presName="node" presStyleLbl="node1" presStyleIdx="1" presStyleCnt="4" custScaleX="10571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D8DFAF8-B62C-4931-A399-CA4563CE0107}" type="pres">
      <dgm:prSet presAssocID="{D5A7DE32-FE7B-43DC-9F8A-6F38C01DD3E1}" presName="sibTrans" presStyleLbl="sibTrans2D1" presStyleIdx="1" presStyleCnt="3"/>
      <dgm:spPr/>
      <dgm:t>
        <a:bodyPr/>
        <a:lstStyle/>
        <a:p>
          <a:endParaRPr lang="fr-CA"/>
        </a:p>
      </dgm:t>
    </dgm:pt>
    <dgm:pt modelId="{15D942FC-3602-4D85-8F24-40C154C62CCD}" type="pres">
      <dgm:prSet presAssocID="{D5A7DE32-FE7B-43DC-9F8A-6F38C01DD3E1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E26ADB83-705D-48BA-A3D3-BEA85E83BA6E}" type="pres">
      <dgm:prSet presAssocID="{77768E65-AA66-4B8C-85EA-A3A9870CE6A2}" presName="node" presStyleLbl="node1" presStyleIdx="2" presStyleCnt="4" custScaleX="11845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158A6D-917D-4FD9-9E48-3078CDF05ADD}" type="pres">
      <dgm:prSet presAssocID="{10F6E6F0-0585-4192-8427-9781486558F5}" presName="sibTrans" presStyleLbl="sibTrans2D1" presStyleIdx="2" presStyleCnt="3"/>
      <dgm:spPr/>
      <dgm:t>
        <a:bodyPr/>
        <a:lstStyle/>
        <a:p>
          <a:endParaRPr lang="fr-CA"/>
        </a:p>
      </dgm:t>
    </dgm:pt>
    <dgm:pt modelId="{9B0AFEC6-AA7E-41C2-BD5C-256C286BBF89}" type="pres">
      <dgm:prSet presAssocID="{10F6E6F0-0585-4192-8427-9781486558F5}" presName="connectorText" presStyleLbl="sibTrans2D1" presStyleIdx="2" presStyleCnt="3"/>
      <dgm:spPr/>
      <dgm:t>
        <a:bodyPr/>
        <a:lstStyle/>
        <a:p>
          <a:endParaRPr lang="fr-CA"/>
        </a:p>
      </dgm:t>
    </dgm:pt>
    <dgm:pt modelId="{834B4297-78D7-4F55-B991-79485491AF05}" type="pres">
      <dgm:prSet presAssocID="{06BB3285-FE1D-4CEE-B85A-A5B0C43047AD}" presName="node" presStyleLbl="node1" presStyleIdx="3" presStyleCnt="4" custScaleX="10221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A4292B4-E627-4D6E-9941-A4B5CF59512B}" type="presOf" srcId="{E7B669EF-B908-4EFE-96A5-398AE993CD0F}" destId="{FC430DDB-C4D8-492A-B7BB-F5D95D11559C}" srcOrd="0" destOrd="0" presId="urn:microsoft.com/office/officeart/2005/8/layout/process1"/>
    <dgm:cxn modelId="{6A5974CA-D513-4EBB-A46D-5101DCDE9BA1}" type="presOf" srcId="{10F6E6F0-0585-4192-8427-9781486558F5}" destId="{A5158A6D-917D-4FD9-9E48-3078CDF05ADD}" srcOrd="0" destOrd="0" presId="urn:microsoft.com/office/officeart/2005/8/layout/process1"/>
    <dgm:cxn modelId="{C8FE85F6-6B90-4AD9-A8D5-F8D56199B6EA}" srcId="{28EA94C8-651E-4BEF-BF8E-E62529588DE8}" destId="{06BB3285-FE1D-4CEE-B85A-A5B0C43047AD}" srcOrd="3" destOrd="0" parTransId="{9CCB1ED7-5FB2-40AA-9D13-3315AEB1AF4C}" sibTransId="{342189DD-8E85-4D2D-B718-09BD7B7FAD4C}"/>
    <dgm:cxn modelId="{B4649FFF-EDEF-4FA1-9EE1-4CBFC67CA146}" srcId="{28EA94C8-651E-4BEF-BF8E-E62529588DE8}" destId="{00C24F3E-51DB-4E12-BDBD-746B876233BB}" srcOrd="1" destOrd="0" parTransId="{76987051-03FD-41AF-9AD2-FAB26D8CC628}" sibTransId="{D5A7DE32-FE7B-43DC-9F8A-6F38C01DD3E1}"/>
    <dgm:cxn modelId="{CC24FABB-825E-455B-995F-7A40ACD8CA1C}" type="presOf" srcId="{10F6E6F0-0585-4192-8427-9781486558F5}" destId="{9B0AFEC6-AA7E-41C2-BD5C-256C286BBF89}" srcOrd="1" destOrd="0" presId="urn:microsoft.com/office/officeart/2005/8/layout/process1"/>
    <dgm:cxn modelId="{F2644C1C-2712-4920-85BC-C0A76ACE8F90}" srcId="{28EA94C8-651E-4BEF-BF8E-E62529588DE8}" destId="{84D660EE-B95C-4388-92C9-B634BE7C8DBD}" srcOrd="0" destOrd="0" parTransId="{2867CA74-D3B8-40EA-8D84-05AA7BCB3011}" sibTransId="{E7B669EF-B908-4EFE-96A5-398AE993CD0F}"/>
    <dgm:cxn modelId="{8807A9CE-29B1-43D1-B147-A614D9F0ED98}" srcId="{28EA94C8-651E-4BEF-BF8E-E62529588DE8}" destId="{77768E65-AA66-4B8C-85EA-A3A9870CE6A2}" srcOrd="2" destOrd="0" parTransId="{4760089C-4F9C-4DC3-8288-12EA02DABCFF}" sibTransId="{10F6E6F0-0585-4192-8427-9781486558F5}"/>
    <dgm:cxn modelId="{C45C13CD-9141-4997-BBEF-C45EC135D795}" type="presOf" srcId="{28EA94C8-651E-4BEF-BF8E-E62529588DE8}" destId="{5A4454E6-A77D-413D-B51C-0E9BAF3B63E6}" srcOrd="0" destOrd="0" presId="urn:microsoft.com/office/officeart/2005/8/layout/process1"/>
    <dgm:cxn modelId="{E2D2D30C-B80E-470F-B23D-9060393F1979}" type="presOf" srcId="{84D660EE-B95C-4388-92C9-B634BE7C8DBD}" destId="{198B7AC0-5B92-486B-9462-E8BE148178F1}" srcOrd="0" destOrd="0" presId="urn:microsoft.com/office/officeart/2005/8/layout/process1"/>
    <dgm:cxn modelId="{F63DAFFE-3409-4543-B74F-4BD9C8E8016C}" type="presOf" srcId="{E7B669EF-B908-4EFE-96A5-398AE993CD0F}" destId="{FC5BE0C1-63CF-41B7-8018-5C2A637F37A3}" srcOrd="1" destOrd="0" presId="urn:microsoft.com/office/officeart/2005/8/layout/process1"/>
    <dgm:cxn modelId="{E16250B5-8CCC-47E0-8596-F837E787ACE6}" type="presOf" srcId="{77768E65-AA66-4B8C-85EA-A3A9870CE6A2}" destId="{E26ADB83-705D-48BA-A3D3-BEA85E83BA6E}" srcOrd="0" destOrd="0" presId="urn:microsoft.com/office/officeart/2005/8/layout/process1"/>
    <dgm:cxn modelId="{7773EAF4-7643-41B3-9398-F82BB10E73FE}" type="presOf" srcId="{00C24F3E-51DB-4E12-BDBD-746B876233BB}" destId="{9E7464EA-6A47-4E9B-8DAB-E69BF5EBC907}" srcOrd="0" destOrd="0" presId="urn:microsoft.com/office/officeart/2005/8/layout/process1"/>
    <dgm:cxn modelId="{D4827B74-F162-452D-AA23-A48E0F4B4C64}" type="presOf" srcId="{06BB3285-FE1D-4CEE-B85A-A5B0C43047AD}" destId="{834B4297-78D7-4F55-B991-79485491AF05}" srcOrd="0" destOrd="0" presId="urn:microsoft.com/office/officeart/2005/8/layout/process1"/>
    <dgm:cxn modelId="{FE6154F8-03C2-4497-9F6F-B8383D74AC24}" type="presOf" srcId="{D5A7DE32-FE7B-43DC-9F8A-6F38C01DD3E1}" destId="{15D942FC-3602-4D85-8F24-40C154C62CCD}" srcOrd="1" destOrd="0" presId="urn:microsoft.com/office/officeart/2005/8/layout/process1"/>
    <dgm:cxn modelId="{F3D98469-D537-45AA-9F2E-0C014AD424DB}" type="presOf" srcId="{D5A7DE32-FE7B-43DC-9F8A-6F38C01DD3E1}" destId="{4D8DFAF8-B62C-4931-A399-CA4563CE0107}" srcOrd="0" destOrd="0" presId="urn:microsoft.com/office/officeart/2005/8/layout/process1"/>
    <dgm:cxn modelId="{95566F2E-0232-48E6-B2EE-A9C037226336}" type="presParOf" srcId="{5A4454E6-A77D-413D-B51C-0E9BAF3B63E6}" destId="{198B7AC0-5B92-486B-9462-E8BE148178F1}" srcOrd="0" destOrd="0" presId="urn:microsoft.com/office/officeart/2005/8/layout/process1"/>
    <dgm:cxn modelId="{D0A894D6-9C2F-485A-A1BC-34D2CDEEEB4E}" type="presParOf" srcId="{5A4454E6-A77D-413D-B51C-0E9BAF3B63E6}" destId="{FC430DDB-C4D8-492A-B7BB-F5D95D11559C}" srcOrd="1" destOrd="0" presId="urn:microsoft.com/office/officeart/2005/8/layout/process1"/>
    <dgm:cxn modelId="{1F5ED369-A0FD-4776-8876-700538C7DE14}" type="presParOf" srcId="{FC430DDB-C4D8-492A-B7BB-F5D95D11559C}" destId="{FC5BE0C1-63CF-41B7-8018-5C2A637F37A3}" srcOrd="0" destOrd="0" presId="urn:microsoft.com/office/officeart/2005/8/layout/process1"/>
    <dgm:cxn modelId="{5CC3771D-E222-4CF6-9F3F-7F8B69D496C4}" type="presParOf" srcId="{5A4454E6-A77D-413D-B51C-0E9BAF3B63E6}" destId="{9E7464EA-6A47-4E9B-8DAB-E69BF5EBC907}" srcOrd="2" destOrd="0" presId="urn:microsoft.com/office/officeart/2005/8/layout/process1"/>
    <dgm:cxn modelId="{AF6A8326-6F81-4BE1-8F4D-5799F7543086}" type="presParOf" srcId="{5A4454E6-A77D-413D-B51C-0E9BAF3B63E6}" destId="{4D8DFAF8-B62C-4931-A399-CA4563CE0107}" srcOrd="3" destOrd="0" presId="urn:microsoft.com/office/officeart/2005/8/layout/process1"/>
    <dgm:cxn modelId="{0421AB37-CD2F-4802-8072-A0804CEBE806}" type="presParOf" srcId="{4D8DFAF8-B62C-4931-A399-CA4563CE0107}" destId="{15D942FC-3602-4D85-8F24-40C154C62CCD}" srcOrd="0" destOrd="0" presId="urn:microsoft.com/office/officeart/2005/8/layout/process1"/>
    <dgm:cxn modelId="{3CB89070-A566-48B9-8A45-A028CF78895D}" type="presParOf" srcId="{5A4454E6-A77D-413D-B51C-0E9BAF3B63E6}" destId="{E26ADB83-705D-48BA-A3D3-BEA85E83BA6E}" srcOrd="4" destOrd="0" presId="urn:microsoft.com/office/officeart/2005/8/layout/process1"/>
    <dgm:cxn modelId="{29DB2E70-8812-4A2D-A65C-B7D1CF017C25}" type="presParOf" srcId="{5A4454E6-A77D-413D-B51C-0E9BAF3B63E6}" destId="{A5158A6D-917D-4FD9-9E48-3078CDF05ADD}" srcOrd="5" destOrd="0" presId="urn:microsoft.com/office/officeart/2005/8/layout/process1"/>
    <dgm:cxn modelId="{3869F93A-CC90-4F36-8A0E-DA16679675A7}" type="presParOf" srcId="{A5158A6D-917D-4FD9-9E48-3078CDF05ADD}" destId="{9B0AFEC6-AA7E-41C2-BD5C-256C286BBF89}" srcOrd="0" destOrd="0" presId="urn:microsoft.com/office/officeart/2005/8/layout/process1"/>
    <dgm:cxn modelId="{21F6CC71-F6C2-4BFD-995C-CA2BB9DD3CCB}" type="presParOf" srcId="{5A4454E6-A77D-413D-B51C-0E9BAF3B63E6}" destId="{834B4297-78D7-4F55-B991-79485491AF0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E66885-4CA9-4525-ACA5-FFBACE84EF8E}" type="doc">
      <dgm:prSet loTypeId="urn:microsoft.com/office/officeart/2005/8/layout/orgChart1" loCatId="hierarchy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fr-CA"/>
        </a:p>
      </dgm:t>
    </dgm:pt>
    <dgm:pt modelId="{B6DF4497-749E-49FD-93A9-BF56BEF75EA5}">
      <dgm:prSet phldrT="[Texte]" custT="1"/>
      <dgm:spPr>
        <a:solidFill>
          <a:schemeClr val="accent1"/>
        </a:solidFill>
        <a:effectLst>
          <a:outerShdw blurRad="8255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b="1" dirty="0" smtClean="0"/>
            <a:t>Codification des cibles d’analyse</a:t>
          </a:r>
          <a:endParaRPr lang="fr-CA" sz="2000" b="1" dirty="0"/>
        </a:p>
      </dgm:t>
    </dgm:pt>
    <dgm:pt modelId="{C5683BF6-00FC-498C-A302-201B3BF9D553}" type="parTrans" cxnId="{E31BE511-F2AE-4EA9-B54E-A40674053B94}">
      <dgm:prSet/>
      <dgm:spPr/>
      <dgm:t>
        <a:bodyPr/>
        <a:lstStyle/>
        <a:p>
          <a:endParaRPr lang="fr-CA"/>
        </a:p>
      </dgm:t>
    </dgm:pt>
    <dgm:pt modelId="{F128DC1A-F7C9-4FAA-B976-17B9255688BE}" type="sibTrans" cxnId="{E31BE511-F2AE-4EA9-B54E-A40674053B94}">
      <dgm:prSet/>
      <dgm:spPr/>
      <dgm:t>
        <a:bodyPr/>
        <a:lstStyle/>
        <a:p>
          <a:endParaRPr lang="fr-CA"/>
        </a:p>
      </dgm:t>
    </dgm:pt>
    <dgm:pt modelId="{0E538598-8F4F-4EB2-9AE2-28EC68618052}">
      <dgm:prSet phldrT="[Texte]" custT="1"/>
      <dgm:spPr>
        <a:solidFill>
          <a:schemeClr val="accent1"/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dirty="0" smtClean="0">
              <a:solidFill>
                <a:schemeClr val="tx1"/>
              </a:solidFill>
            </a:rPr>
            <a:t>1-</a:t>
          </a:r>
        </a:p>
        <a:p>
          <a:r>
            <a:rPr lang="fr-CA" sz="2400" dirty="0" smtClean="0">
              <a:solidFill>
                <a:schemeClr val="tx1"/>
              </a:solidFill>
            </a:rPr>
            <a:t>Rôle des acteurs</a:t>
          </a:r>
          <a:endParaRPr lang="fr-CA" sz="2400" dirty="0">
            <a:solidFill>
              <a:schemeClr val="tx1"/>
            </a:solidFill>
          </a:endParaRPr>
        </a:p>
      </dgm:t>
    </dgm:pt>
    <dgm:pt modelId="{DE1A808E-627B-4CC1-A3F3-4ED7192BCB1C}" type="parTrans" cxnId="{0BFE3EC5-580C-4066-9740-5E767E9DCD3F}">
      <dgm:prSet/>
      <dgm:spPr/>
      <dgm:t>
        <a:bodyPr/>
        <a:lstStyle/>
        <a:p>
          <a:endParaRPr lang="fr-CA"/>
        </a:p>
      </dgm:t>
    </dgm:pt>
    <dgm:pt modelId="{D83ECC4B-935A-4C3B-86F2-B1B3034486AB}" type="sibTrans" cxnId="{0BFE3EC5-580C-4066-9740-5E767E9DCD3F}">
      <dgm:prSet/>
      <dgm:spPr/>
      <dgm:t>
        <a:bodyPr/>
        <a:lstStyle/>
        <a:p>
          <a:endParaRPr lang="fr-CA"/>
        </a:p>
      </dgm:t>
    </dgm:pt>
    <dgm:pt modelId="{5CC2B141-8A84-4776-969C-E9170544AD3C}">
      <dgm:prSet custT="1"/>
      <dgm:spPr>
        <a:solidFill>
          <a:schemeClr val="accent1"/>
        </a:solidFill>
        <a:effectLst>
          <a:outerShdw blurRad="812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dirty="0" smtClean="0">
              <a:solidFill>
                <a:schemeClr val="tx1"/>
              </a:solidFill>
            </a:rPr>
            <a:t>4-</a:t>
          </a:r>
        </a:p>
        <a:p>
          <a:r>
            <a:rPr lang="fr-CA" sz="2400" dirty="0" smtClean="0">
              <a:solidFill>
                <a:schemeClr val="tx1"/>
              </a:solidFill>
            </a:rPr>
            <a:t> Dimensions du DS</a:t>
          </a:r>
          <a:endParaRPr lang="fr-CA" sz="2400" dirty="0">
            <a:solidFill>
              <a:schemeClr val="tx1"/>
            </a:solidFill>
          </a:endParaRPr>
        </a:p>
      </dgm:t>
    </dgm:pt>
    <dgm:pt modelId="{2004B1AC-15A0-4B6B-AC41-E9980E8192D3}" type="parTrans" cxnId="{CF5F5439-867B-49CF-B7F2-2DB24F9B9149}">
      <dgm:prSet/>
      <dgm:spPr/>
      <dgm:t>
        <a:bodyPr/>
        <a:lstStyle/>
        <a:p>
          <a:endParaRPr lang="fr-CA"/>
        </a:p>
      </dgm:t>
    </dgm:pt>
    <dgm:pt modelId="{DB3B4AEF-8CB4-4934-98CE-802D11B671FD}" type="sibTrans" cxnId="{CF5F5439-867B-49CF-B7F2-2DB24F9B9149}">
      <dgm:prSet/>
      <dgm:spPr/>
      <dgm:t>
        <a:bodyPr/>
        <a:lstStyle/>
        <a:p>
          <a:endParaRPr lang="fr-CA"/>
        </a:p>
      </dgm:t>
    </dgm:pt>
    <dgm:pt modelId="{9D58CCEB-4B4D-4469-B6A8-ED465AE7422B}">
      <dgm:prSet custT="1"/>
      <dgm:spPr>
        <a:solidFill>
          <a:schemeClr val="accent1"/>
        </a:solidFill>
        <a:effectLst>
          <a:outerShdw blurRad="8255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dirty="0" smtClean="0">
              <a:solidFill>
                <a:schemeClr val="tx1"/>
              </a:solidFill>
            </a:rPr>
            <a:t>2-</a:t>
          </a:r>
        </a:p>
        <a:p>
          <a:r>
            <a:rPr lang="fr-CA" sz="2400" dirty="0" smtClean="0">
              <a:solidFill>
                <a:schemeClr val="tx1"/>
              </a:solidFill>
            </a:rPr>
            <a:t>Réalisations</a:t>
          </a:r>
          <a:endParaRPr lang="fr-CA" sz="2400" dirty="0">
            <a:solidFill>
              <a:schemeClr val="tx1"/>
            </a:solidFill>
          </a:endParaRPr>
        </a:p>
      </dgm:t>
    </dgm:pt>
    <dgm:pt modelId="{D61A991C-16D6-4AA1-8DA0-2CD283942535}" type="parTrans" cxnId="{94C6F80C-5D41-4E08-92E0-7E4BBD31B129}">
      <dgm:prSet/>
      <dgm:spPr/>
      <dgm:t>
        <a:bodyPr/>
        <a:lstStyle/>
        <a:p>
          <a:endParaRPr lang="fr-CA"/>
        </a:p>
      </dgm:t>
    </dgm:pt>
    <dgm:pt modelId="{B4737A94-1135-4D58-8ED3-8C0DCBA2A305}" type="sibTrans" cxnId="{94C6F80C-5D41-4E08-92E0-7E4BBD31B129}">
      <dgm:prSet/>
      <dgm:spPr/>
      <dgm:t>
        <a:bodyPr/>
        <a:lstStyle/>
        <a:p>
          <a:endParaRPr lang="fr-CA"/>
        </a:p>
      </dgm:t>
    </dgm:pt>
    <dgm:pt modelId="{AAE6776C-5AF1-42F0-A5CD-327545E5F7F5}">
      <dgm:prSet custT="1"/>
      <dgm:spPr>
        <a:solidFill>
          <a:schemeClr val="accent1"/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dirty="0" smtClean="0">
              <a:solidFill>
                <a:schemeClr val="tx1"/>
              </a:solidFill>
            </a:rPr>
            <a:t>3-</a:t>
          </a:r>
        </a:p>
        <a:p>
          <a:r>
            <a:rPr lang="fr-CA" sz="2400" dirty="0" smtClean="0">
              <a:solidFill>
                <a:schemeClr val="tx1"/>
              </a:solidFill>
            </a:rPr>
            <a:t>Processus</a:t>
          </a:r>
          <a:endParaRPr lang="fr-CA" sz="2400" dirty="0">
            <a:solidFill>
              <a:schemeClr val="tx1"/>
            </a:solidFill>
          </a:endParaRPr>
        </a:p>
      </dgm:t>
    </dgm:pt>
    <dgm:pt modelId="{4B657F01-89FE-497F-833E-A6204BDFDDE3}" type="parTrans" cxnId="{B1A9B434-7E0C-4310-9002-3EC81BEDBBDA}">
      <dgm:prSet/>
      <dgm:spPr/>
      <dgm:t>
        <a:bodyPr/>
        <a:lstStyle/>
        <a:p>
          <a:endParaRPr lang="fr-CA"/>
        </a:p>
      </dgm:t>
    </dgm:pt>
    <dgm:pt modelId="{D70C7F78-FE3D-400C-BC7B-9A0CC28C930D}" type="sibTrans" cxnId="{B1A9B434-7E0C-4310-9002-3EC81BEDBBDA}">
      <dgm:prSet/>
      <dgm:spPr/>
      <dgm:t>
        <a:bodyPr/>
        <a:lstStyle/>
        <a:p>
          <a:endParaRPr lang="fr-CA"/>
        </a:p>
      </dgm:t>
    </dgm:pt>
    <dgm:pt modelId="{CADC3F0B-04E4-4F7E-ACB1-12EA04B6954E}" type="pres">
      <dgm:prSet presAssocID="{1EE66885-4CA9-4525-ACA5-FFBACE84EF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CA"/>
        </a:p>
      </dgm:t>
    </dgm:pt>
    <dgm:pt modelId="{FF669554-AD9C-47AC-BD92-CF5D8E0DF4B4}" type="pres">
      <dgm:prSet presAssocID="{B6DF4497-749E-49FD-93A9-BF56BEF75EA5}" presName="hierRoot1" presStyleCnt="0">
        <dgm:presLayoutVars>
          <dgm:hierBranch val="init"/>
        </dgm:presLayoutVars>
      </dgm:prSet>
      <dgm:spPr/>
    </dgm:pt>
    <dgm:pt modelId="{FEF80CBD-D45E-4FE0-9D5D-65611773FCBD}" type="pres">
      <dgm:prSet presAssocID="{B6DF4497-749E-49FD-93A9-BF56BEF75EA5}" presName="rootComposite1" presStyleCnt="0"/>
      <dgm:spPr/>
    </dgm:pt>
    <dgm:pt modelId="{160EA3F5-168E-48E8-BE7C-F68A8F424AD0}" type="pres">
      <dgm:prSet presAssocID="{B6DF4497-749E-49FD-93A9-BF56BEF75EA5}" presName="rootText1" presStyleLbl="node0" presStyleIdx="0" presStyleCnt="1" custScaleX="350526" custScaleY="171389" custLinFactY="-21846" custLinFactNeighborX="-416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7B6C2947-FD70-4736-A94F-4C6BCCE75964}" type="pres">
      <dgm:prSet presAssocID="{B6DF4497-749E-49FD-93A9-BF56BEF75EA5}" presName="rootConnector1" presStyleLbl="node1" presStyleIdx="0" presStyleCnt="0"/>
      <dgm:spPr/>
      <dgm:t>
        <a:bodyPr/>
        <a:lstStyle/>
        <a:p>
          <a:endParaRPr lang="fr-CA"/>
        </a:p>
      </dgm:t>
    </dgm:pt>
    <dgm:pt modelId="{96971FFB-909D-45E2-A020-D34577799BDF}" type="pres">
      <dgm:prSet presAssocID="{B6DF4497-749E-49FD-93A9-BF56BEF75EA5}" presName="hierChild2" presStyleCnt="0"/>
      <dgm:spPr/>
    </dgm:pt>
    <dgm:pt modelId="{497BEF01-0A63-4A77-9777-12467F6491DB}" type="pres">
      <dgm:prSet presAssocID="{DE1A808E-627B-4CC1-A3F3-4ED7192BCB1C}" presName="Name37" presStyleLbl="parChTrans1D2" presStyleIdx="0" presStyleCnt="4"/>
      <dgm:spPr/>
      <dgm:t>
        <a:bodyPr/>
        <a:lstStyle/>
        <a:p>
          <a:endParaRPr lang="fr-CA"/>
        </a:p>
      </dgm:t>
    </dgm:pt>
    <dgm:pt modelId="{A9042891-3CE7-47C5-B6FD-3EC735D73458}" type="pres">
      <dgm:prSet presAssocID="{0E538598-8F4F-4EB2-9AE2-28EC68618052}" presName="hierRoot2" presStyleCnt="0">
        <dgm:presLayoutVars>
          <dgm:hierBranch val="init"/>
        </dgm:presLayoutVars>
      </dgm:prSet>
      <dgm:spPr/>
    </dgm:pt>
    <dgm:pt modelId="{7BDC7515-F4A0-4180-8591-DCF8375520F2}" type="pres">
      <dgm:prSet presAssocID="{0E538598-8F4F-4EB2-9AE2-28EC68618052}" presName="rootComposite" presStyleCnt="0"/>
      <dgm:spPr/>
    </dgm:pt>
    <dgm:pt modelId="{749BDEDA-26F6-43B2-B576-4AD0C2BF8B43}" type="pres">
      <dgm:prSet presAssocID="{0E538598-8F4F-4EB2-9AE2-28EC68618052}" presName="rootText" presStyleLbl="node2" presStyleIdx="0" presStyleCnt="4" custScaleX="140606" custScaleY="27048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3ECF76A2-EA8A-41A4-A78A-B663F06EBA24}" type="pres">
      <dgm:prSet presAssocID="{0E538598-8F4F-4EB2-9AE2-28EC68618052}" presName="rootConnector" presStyleLbl="node2" presStyleIdx="0" presStyleCnt="4"/>
      <dgm:spPr/>
      <dgm:t>
        <a:bodyPr/>
        <a:lstStyle/>
        <a:p>
          <a:endParaRPr lang="fr-CA"/>
        </a:p>
      </dgm:t>
    </dgm:pt>
    <dgm:pt modelId="{2F4E12DE-3AB3-4242-A33C-D69ECF503C88}" type="pres">
      <dgm:prSet presAssocID="{0E538598-8F4F-4EB2-9AE2-28EC68618052}" presName="hierChild4" presStyleCnt="0"/>
      <dgm:spPr/>
    </dgm:pt>
    <dgm:pt modelId="{DF8B8A81-9A03-4F95-8BC9-BD9119E0ABFE}" type="pres">
      <dgm:prSet presAssocID="{0E538598-8F4F-4EB2-9AE2-28EC68618052}" presName="hierChild5" presStyleCnt="0"/>
      <dgm:spPr/>
    </dgm:pt>
    <dgm:pt modelId="{6117191F-4BB9-42DA-A3A0-EA853F79EE11}" type="pres">
      <dgm:prSet presAssocID="{D61A991C-16D6-4AA1-8DA0-2CD283942535}" presName="Name37" presStyleLbl="parChTrans1D2" presStyleIdx="1" presStyleCnt="4"/>
      <dgm:spPr/>
      <dgm:t>
        <a:bodyPr/>
        <a:lstStyle/>
        <a:p>
          <a:endParaRPr lang="fr-CA"/>
        </a:p>
      </dgm:t>
    </dgm:pt>
    <dgm:pt modelId="{BDEB58FD-A817-46DB-A6CC-57352D231BB0}" type="pres">
      <dgm:prSet presAssocID="{9D58CCEB-4B4D-4469-B6A8-ED465AE7422B}" presName="hierRoot2" presStyleCnt="0">
        <dgm:presLayoutVars>
          <dgm:hierBranch val="init"/>
        </dgm:presLayoutVars>
      </dgm:prSet>
      <dgm:spPr/>
    </dgm:pt>
    <dgm:pt modelId="{AD05B00F-3687-459D-812B-9A29C48F9428}" type="pres">
      <dgm:prSet presAssocID="{9D58CCEB-4B4D-4469-B6A8-ED465AE7422B}" presName="rootComposite" presStyleCnt="0"/>
      <dgm:spPr/>
    </dgm:pt>
    <dgm:pt modelId="{10EDC7F8-3160-4546-87B1-5D6367D82F87}" type="pres">
      <dgm:prSet presAssocID="{9D58CCEB-4B4D-4469-B6A8-ED465AE7422B}" presName="rootText" presStyleLbl="node2" presStyleIdx="1" presStyleCnt="4" custScaleX="140925" custScaleY="27048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87BAE15D-1B98-4545-A3B1-B8B4CDEA461F}" type="pres">
      <dgm:prSet presAssocID="{9D58CCEB-4B4D-4469-B6A8-ED465AE7422B}" presName="rootConnector" presStyleLbl="node2" presStyleIdx="1" presStyleCnt="4"/>
      <dgm:spPr/>
      <dgm:t>
        <a:bodyPr/>
        <a:lstStyle/>
        <a:p>
          <a:endParaRPr lang="fr-CA"/>
        </a:p>
      </dgm:t>
    </dgm:pt>
    <dgm:pt modelId="{8D3D8A65-78E7-4103-9536-D2435E9DE43E}" type="pres">
      <dgm:prSet presAssocID="{9D58CCEB-4B4D-4469-B6A8-ED465AE7422B}" presName="hierChild4" presStyleCnt="0"/>
      <dgm:spPr/>
    </dgm:pt>
    <dgm:pt modelId="{50D59603-5812-4F8E-8E09-1447B053D114}" type="pres">
      <dgm:prSet presAssocID="{9D58CCEB-4B4D-4469-B6A8-ED465AE7422B}" presName="hierChild5" presStyleCnt="0"/>
      <dgm:spPr/>
    </dgm:pt>
    <dgm:pt modelId="{6B4E4EC6-D77C-4450-9333-86954858370E}" type="pres">
      <dgm:prSet presAssocID="{4B657F01-89FE-497F-833E-A6204BDFDDE3}" presName="Name37" presStyleLbl="parChTrans1D2" presStyleIdx="2" presStyleCnt="4"/>
      <dgm:spPr/>
      <dgm:t>
        <a:bodyPr/>
        <a:lstStyle/>
        <a:p>
          <a:endParaRPr lang="fr-CA"/>
        </a:p>
      </dgm:t>
    </dgm:pt>
    <dgm:pt modelId="{0C641CBC-842B-4384-8CDD-9690EDF59620}" type="pres">
      <dgm:prSet presAssocID="{AAE6776C-5AF1-42F0-A5CD-327545E5F7F5}" presName="hierRoot2" presStyleCnt="0">
        <dgm:presLayoutVars>
          <dgm:hierBranch val="init"/>
        </dgm:presLayoutVars>
      </dgm:prSet>
      <dgm:spPr/>
    </dgm:pt>
    <dgm:pt modelId="{3E4A83A9-1C8E-4C25-9C09-F8981B71F660}" type="pres">
      <dgm:prSet presAssocID="{AAE6776C-5AF1-42F0-A5CD-327545E5F7F5}" presName="rootComposite" presStyleCnt="0"/>
      <dgm:spPr/>
    </dgm:pt>
    <dgm:pt modelId="{CE4F7F81-1C48-48F3-8C90-CF20A6581826}" type="pres">
      <dgm:prSet presAssocID="{AAE6776C-5AF1-42F0-A5CD-327545E5F7F5}" presName="rootText" presStyleLbl="node2" presStyleIdx="2" presStyleCnt="4" custScaleX="144934" custScaleY="2688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A5A26AFC-2603-4828-8B92-5F880D5C934B}" type="pres">
      <dgm:prSet presAssocID="{AAE6776C-5AF1-42F0-A5CD-327545E5F7F5}" presName="rootConnector" presStyleLbl="node2" presStyleIdx="2" presStyleCnt="4"/>
      <dgm:spPr/>
      <dgm:t>
        <a:bodyPr/>
        <a:lstStyle/>
        <a:p>
          <a:endParaRPr lang="fr-CA"/>
        </a:p>
      </dgm:t>
    </dgm:pt>
    <dgm:pt modelId="{97F7F63F-2AF5-445A-AA4B-1DC5C6233ECC}" type="pres">
      <dgm:prSet presAssocID="{AAE6776C-5AF1-42F0-A5CD-327545E5F7F5}" presName="hierChild4" presStyleCnt="0"/>
      <dgm:spPr/>
    </dgm:pt>
    <dgm:pt modelId="{67CFAC2D-DC72-4241-8868-B88265194F86}" type="pres">
      <dgm:prSet presAssocID="{AAE6776C-5AF1-42F0-A5CD-327545E5F7F5}" presName="hierChild5" presStyleCnt="0"/>
      <dgm:spPr/>
    </dgm:pt>
    <dgm:pt modelId="{5806BE23-A6F6-475C-876C-DEC6EF2497E5}" type="pres">
      <dgm:prSet presAssocID="{2004B1AC-15A0-4B6B-AC41-E9980E8192D3}" presName="Name37" presStyleLbl="parChTrans1D2" presStyleIdx="3" presStyleCnt="4"/>
      <dgm:spPr/>
      <dgm:t>
        <a:bodyPr/>
        <a:lstStyle/>
        <a:p>
          <a:endParaRPr lang="fr-CA"/>
        </a:p>
      </dgm:t>
    </dgm:pt>
    <dgm:pt modelId="{7E459A53-0D27-446E-B216-D0EC0A411397}" type="pres">
      <dgm:prSet presAssocID="{5CC2B141-8A84-4776-969C-E9170544AD3C}" presName="hierRoot2" presStyleCnt="0">
        <dgm:presLayoutVars>
          <dgm:hierBranch val="init"/>
        </dgm:presLayoutVars>
      </dgm:prSet>
      <dgm:spPr/>
    </dgm:pt>
    <dgm:pt modelId="{F6A58115-411F-4E77-9D72-07360DB6BBA4}" type="pres">
      <dgm:prSet presAssocID="{5CC2B141-8A84-4776-969C-E9170544AD3C}" presName="rootComposite" presStyleCnt="0"/>
      <dgm:spPr/>
    </dgm:pt>
    <dgm:pt modelId="{90A57052-3AC2-44BD-B447-59DCF16FD8B8}" type="pres">
      <dgm:prSet presAssocID="{5CC2B141-8A84-4776-969C-E9170544AD3C}" presName="rootText" presStyleLbl="node2" presStyleIdx="3" presStyleCnt="4" custScaleX="143535" custScaleY="2711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9BFD9F6B-B320-49B0-B9A5-B7B5C6491BC6}" type="pres">
      <dgm:prSet presAssocID="{5CC2B141-8A84-4776-969C-E9170544AD3C}" presName="rootConnector" presStyleLbl="node2" presStyleIdx="3" presStyleCnt="4"/>
      <dgm:spPr/>
      <dgm:t>
        <a:bodyPr/>
        <a:lstStyle/>
        <a:p>
          <a:endParaRPr lang="fr-CA"/>
        </a:p>
      </dgm:t>
    </dgm:pt>
    <dgm:pt modelId="{AFC755D9-2765-4A2D-88AD-02731D58CBF0}" type="pres">
      <dgm:prSet presAssocID="{5CC2B141-8A84-4776-969C-E9170544AD3C}" presName="hierChild4" presStyleCnt="0"/>
      <dgm:spPr/>
    </dgm:pt>
    <dgm:pt modelId="{88CD4449-22B6-4BF8-AADE-5ED66025B760}" type="pres">
      <dgm:prSet presAssocID="{5CC2B141-8A84-4776-969C-E9170544AD3C}" presName="hierChild5" presStyleCnt="0"/>
      <dgm:spPr/>
    </dgm:pt>
    <dgm:pt modelId="{BA4C77EB-44BE-4CB8-864A-58A26E7A0C84}" type="pres">
      <dgm:prSet presAssocID="{B6DF4497-749E-49FD-93A9-BF56BEF75EA5}" presName="hierChild3" presStyleCnt="0"/>
      <dgm:spPr/>
    </dgm:pt>
  </dgm:ptLst>
  <dgm:cxnLst>
    <dgm:cxn modelId="{8F090D2C-F356-453C-91E7-46FC01B59846}" type="presOf" srcId="{5CC2B141-8A84-4776-969C-E9170544AD3C}" destId="{9BFD9F6B-B320-49B0-B9A5-B7B5C6491BC6}" srcOrd="1" destOrd="0" presId="urn:microsoft.com/office/officeart/2005/8/layout/orgChart1"/>
    <dgm:cxn modelId="{4087BDE6-18D2-435C-9A77-F4C42C8D11B8}" type="presOf" srcId="{DE1A808E-627B-4CC1-A3F3-4ED7192BCB1C}" destId="{497BEF01-0A63-4A77-9777-12467F6491DB}" srcOrd="0" destOrd="0" presId="urn:microsoft.com/office/officeart/2005/8/layout/orgChart1"/>
    <dgm:cxn modelId="{CF5F5439-867B-49CF-B7F2-2DB24F9B9149}" srcId="{B6DF4497-749E-49FD-93A9-BF56BEF75EA5}" destId="{5CC2B141-8A84-4776-969C-E9170544AD3C}" srcOrd="3" destOrd="0" parTransId="{2004B1AC-15A0-4B6B-AC41-E9980E8192D3}" sibTransId="{DB3B4AEF-8CB4-4934-98CE-802D11B671FD}"/>
    <dgm:cxn modelId="{92EB6585-55FC-4F75-B9D8-8301FFA8A0AE}" type="presOf" srcId="{4B657F01-89FE-497F-833E-A6204BDFDDE3}" destId="{6B4E4EC6-D77C-4450-9333-86954858370E}" srcOrd="0" destOrd="0" presId="urn:microsoft.com/office/officeart/2005/8/layout/orgChart1"/>
    <dgm:cxn modelId="{96F8AC9F-12FB-4AE7-A2B6-A377212C064B}" type="presOf" srcId="{B6DF4497-749E-49FD-93A9-BF56BEF75EA5}" destId="{7B6C2947-FD70-4736-A94F-4C6BCCE75964}" srcOrd="1" destOrd="0" presId="urn:microsoft.com/office/officeart/2005/8/layout/orgChart1"/>
    <dgm:cxn modelId="{8158A49E-9B51-44C7-A986-8E5C913F9580}" type="presOf" srcId="{2004B1AC-15A0-4B6B-AC41-E9980E8192D3}" destId="{5806BE23-A6F6-475C-876C-DEC6EF2497E5}" srcOrd="0" destOrd="0" presId="urn:microsoft.com/office/officeart/2005/8/layout/orgChart1"/>
    <dgm:cxn modelId="{4E541DE2-7431-4496-8278-DBF54E8A64C3}" type="presOf" srcId="{AAE6776C-5AF1-42F0-A5CD-327545E5F7F5}" destId="{CE4F7F81-1C48-48F3-8C90-CF20A6581826}" srcOrd="0" destOrd="0" presId="urn:microsoft.com/office/officeart/2005/8/layout/orgChart1"/>
    <dgm:cxn modelId="{94C6F80C-5D41-4E08-92E0-7E4BBD31B129}" srcId="{B6DF4497-749E-49FD-93A9-BF56BEF75EA5}" destId="{9D58CCEB-4B4D-4469-B6A8-ED465AE7422B}" srcOrd="1" destOrd="0" parTransId="{D61A991C-16D6-4AA1-8DA0-2CD283942535}" sibTransId="{B4737A94-1135-4D58-8ED3-8C0DCBA2A305}"/>
    <dgm:cxn modelId="{08C88863-BB59-4C13-B46E-42F7902775A4}" type="presOf" srcId="{D61A991C-16D6-4AA1-8DA0-2CD283942535}" destId="{6117191F-4BB9-42DA-A3A0-EA853F79EE11}" srcOrd="0" destOrd="0" presId="urn:microsoft.com/office/officeart/2005/8/layout/orgChart1"/>
    <dgm:cxn modelId="{03E710FB-4427-40EF-9AB8-5E19DF120498}" type="presOf" srcId="{0E538598-8F4F-4EB2-9AE2-28EC68618052}" destId="{749BDEDA-26F6-43B2-B576-4AD0C2BF8B43}" srcOrd="0" destOrd="0" presId="urn:microsoft.com/office/officeart/2005/8/layout/orgChart1"/>
    <dgm:cxn modelId="{DCD840B2-A3A7-4DEF-9511-0FDE4281CFE9}" type="presOf" srcId="{9D58CCEB-4B4D-4469-B6A8-ED465AE7422B}" destId="{10EDC7F8-3160-4546-87B1-5D6367D82F87}" srcOrd="0" destOrd="0" presId="urn:microsoft.com/office/officeart/2005/8/layout/orgChart1"/>
    <dgm:cxn modelId="{E31BE511-F2AE-4EA9-B54E-A40674053B94}" srcId="{1EE66885-4CA9-4525-ACA5-FFBACE84EF8E}" destId="{B6DF4497-749E-49FD-93A9-BF56BEF75EA5}" srcOrd="0" destOrd="0" parTransId="{C5683BF6-00FC-498C-A302-201B3BF9D553}" sibTransId="{F128DC1A-F7C9-4FAA-B976-17B9255688BE}"/>
    <dgm:cxn modelId="{62D66290-59E4-4121-8C6B-03569FAAFD5D}" type="presOf" srcId="{B6DF4497-749E-49FD-93A9-BF56BEF75EA5}" destId="{160EA3F5-168E-48E8-BE7C-F68A8F424AD0}" srcOrd="0" destOrd="0" presId="urn:microsoft.com/office/officeart/2005/8/layout/orgChart1"/>
    <dgm:cxn modelId="{B1A9B434-7E0C-4310-9002-3EC81BEDBBDA}" srcId="{B6DF4497-749E-49FD-93A9-BF56BEF75EA5}" destId="{AAE6776C-5AF1-42F0-A5CD-327545E5F7F5}" srcOrd="2" destOrd="0" parTransId="{4B657F01-89FE-497F-833E-A6204BDFDDE3}" sibTransId="{D70C7F78-FE3D-400C-BC7B-9A0CC28C930D}"/>
    <dgm:cxn modelId="{912F3879-D47B-4D74-BE18-E74CE65A0A8B}" type="presOf" srcId="{9D58CCEB-4B4D-4469-B6A8-ED465AE7422B}" destId="{87BAE15D-1B98-4545-A3B1-B8B4CDEA461F}" srcOrd="1" destOrd="0" presId="urn:microsoft.com/office/officeart/2005/8/layout/orgChart1"/>
    <dgm:cxn modelId="{819451CA-65D7-4588-8699-B50FB742D5F8}" type="presOf" srcId="{5CC2B141-8A84-4776-969C-E9170544AD3C}" destId="{90A57052-3AC2-44BD-B447-59DCF16FD8B8}" srcOrd="0" destOrd="0" presId="urn:microsoft.com/office/officeart/2005/8/layout/orgChart1"/>
    <dgm:cxn modelId="{EA595ABA-F2C5-4BBD-942A-26E8848B11C6}" type="presOf" srcId="{0E538598-8F4F-4EB2-9AE2-28EC68618052}" destId="{3ECF76A2-EA8A-41A4-A78A-B663F06EBA24}" srcOrd="1" destOrd="0" presId="urn:microsoft.com/office/officeart/2005/8/layout/orgChart1"/>
    <dgm:cxn modelId="{19F56954-73C8-4CC0-B5C1-3FC9E6FA4CAC}" type="presOf" srcId="{1EE66885-4CA9-4525-ACA5-FFBACE84EF8E}" destId="{CADC3F0B-04E4-4F7E-ACB1-12EA04B6954E}" srcOrd="0" destOrd="0" presId="urn:microsoft.com/office/officeart/2005/8/layout/orgChart1"/>
    <dgm:cxn modelId="{CD360E54-0CD4-4E3D-AE83-85CBDBE62F44}" type="presOf" srcId="{AAE6776C-5AF1-42F0-A5CD-327545E5F7F5}" destId="{A5A26AFC-2603-4828-8B92-5F880D5C934B}" srcOrd="1" destOrd="0" presId="urn:microsoft.com/office/officeart/2005/8/layout/orgChart1"/>
    <dgm:cxn modelId="{0BFE3EC5-580C-4066-9740-5E767E9DCD3F}" srcId="{B6DF4497-749E-49FD-93A9-BF56BEF75EA5}" destId="{0E538598-8F4F-4EB2-9AE2-28EC68618052}" srcOrd="0" destOrd="0" parTransId="{DE1A808E-627B-4CC1-A3F3-4ED7192BCB1C}" sibTransId="{D83ECC4B-935A-4C3B-86F2-B1B3034486AB}"/>
    <dgm:cxn modelId="{7D1AC00F-C724-4A10-8D82-2F05DAF8AA3E}" type="presParOf" srcId="{CADC3F0B-04E4-4F7E-ACB1-12EA04B6954E}" destId="{FF669554-AD9C-47AC-BD92-CF5D8E0DF4B4}" srcOrd="0" destOrd="0" presId="urn:microsoft.com/office/officeart/2005/8/layout/orgChart1"/>
    <dgm:cxn modelId="{6741BE5F-F5F8-4B6C-9407-D2288370FB18}" type="presParOf" srcId="{FF669554-AD9C-47AC-BD92-CF5D8E0DF4B4}" destId="{FEF80CBD-D45E-4FE0-9D5D-65611773FCBD}" srcOrd="0" destOrd="0" presId="urn:microsoft.com/office/officeart/2005/8/layout/orgChart1"/>
    <dgm:cxn modelId="{66BBF628-83BA-430D-9933-35B2D503EBE7}" type="presParOf" srcId="{FEF80CBD-D45E-4FE0-9D5D-65611773FCBD}" destId="{160EA3F5-168E-48E8-BE7C-F68A8F424AD0}" srcOrd="0" destOrd="0" presId="urn:microsoft.com/office/officeart/2005/8/layout/orgChart1"/>
    <dgm:cxn modelId="{7CF826E6-B07A-4437-B3E2-100C90F2638E}" type="presParOf" srcId="{FEF80CBD-D45E-4FE0-9D5D-65611773FCBD}" destId="{7B6C2947-FD70-4736-A94F-4C6BCCE75964}" srcOrd="1" destOrd="0" presId="urn:microsoft.com/office/officeart/2005/8/layout/orgChart1"/>
    <dgm:cxn modelId="{F00A5B41-42ED-4142-B96D-78231192A6D2}" type="presParOf" srcId="{FF669554-AD9C-47AC-BD92-CF5D8E0DF4B4}" destId="{96971FFB-909D-45E2-A020-D34577799BDF}" srcOrd="1" destOrd="0" presId="urn:microsoft.com/office/officeart/2005/8/layout/orgChart1"/>
    <dgm:cxn modelId="{8EF45C22-F8FD-4EAA-995E-ABEEFD4A96D5}" type="presParOf" srcId="{96971FFB-909D-45E2-A020-D34577799BDF}" destId="{497BEF01-0A63-4A77-9777-12467F6491DB}" srcOrd="0" destOrd="0" presId="urn:microsoft.com/office/officeart/2005/8/layout/orgChart1"/>
    <dgm:cxn modelId="{0842DACC-8E3B-4497-B1F0-2E1C80CB7CD9}" type="presParOf" srcId="{96971FFB-909D-45E2-A020-D34577799BDF}" destId="{A9042891-3CE7-47C5-B6FD-3EC735D73458}" srcOrd="1" destOrd="0" presId="urn:microsoft.com/office/officeart/2005/8/layout/orgChart1"/>
    <dgm:cxn modelId="{985244D5-4ED4-40F2-8E24-3A7DECA9A3AB}" type="presParOf" srcId="{A9042891-3CE7-47C5-B6FD-3EC735D73458}" destId="{7BDC7515-F4A0-4180-8591-DCF8375520F2}" srcOrd="0" destOrd="0" presId="urn:microsoft.com/office/officeart/2005/8/layout/orgChart1"/>
    <dgm:cxn modelId="{84C93C63-B25B-469E-B95F-F358FEF0BAB1}" type="presParOf" srcId="{7BDC7515-F4A0-4180-8591-DCF8375520F2}" destId="{749BDEDA-26F6-43B2-B576-4AD0C2BF8B43}" srcOrd="0" destOrd="0" presId="urn:microsoft.com/office/officeart/2005/8/layout/orgChart1"/>
    <dgm:cxn modelId="{DB4A4581-9548-484E-B9B3-0D43C6D766E7}" type="presParOf" srcId="{7BDC7515-F4A0-4180-8591-DCF8375520F2}" destId="{3ECF76A2-EA8A-41A4-A78A-B663F06EBA24}" srcOrd="1" destOrd="0" presId="urn:microsoft.com/office/officeart/2005/8/layout/orgChart1"/>
    <dgm:cxn modelId="{B0A2D61E-19C9-4DF7-98E0-F899B8F308B7}" type="presParOf" srcId="{A9042891-3CE7-47C5-B6FD-3EC735D73458}" destId="{2F4E12DE-3AB3-4242-A33C-D69ECF503C88}" srcOrd="1" destOrd="0" presId="urn:microsoft.com/office/officeart/2005/8/layout/orgChart1"/>
    <dgm:cxn modelId="{93321F94-A4B7-42D4-8D8A-D0A202C0AB8C}" type="presParOf" srcId="{A9042891-3CE7-47C5-B6FD-3EC735D73458}" destId="{DF8B8A81-9A03-4F95-8BC9-BD9119E0ABFE}" srcOrd="2" destOrd="0" presId="urn:microsoft.com/office/officeart/2005/8/layout/orgChart1"/>
    <dgm:cxn modelId="{A4E2E96B-646F-407C-B7A4-7C28333D3511}" type="presParOf" srcId="{96971FFB-909D-45E2-A020-D34577799BDF}" destId="{6117191F-4BB9-42DA-A3A0-EA853F79EE11}" srcOrd="2" destOrd="0" presId="urn:microsoft.com/office/officeart/2005/8/layout/orgChart1"/>
    <dgm:cxn modelId="{240C66AC-AEEB-446C-9EB1-FDB40A98EAC7}" type="presParOf" srcId="{96971FFB-909D-45E2-A020-D34577799BDF}" destId="{BDEB58FD-A817-46DB-A6CC-57352D231BB0}" srcOrd="3" destOrd="0" presId="urn:microsoft.com/office/officeart/2005/8/layout/orgChart1"/>
    <dgm:cxn modelId="{21D4DA5F-0024-44A6-8BBC-C35181A12A67}" type="presParOf" srcId="{BDEB58FD-A817-46DB-A6CC-57352D231BB0}" destId="{AD05B00F-3687-459D-812B-9A29C48F9428}" srcOrd="0" destOrd="0" presId="urn:microsoft.com/office/officeart/2005/8/layout/orgChart1"/>
    <dgm:cxn modelId="{9ECCE317-B3D3-4946-953B-041EC2833A2D}" type="presParOf" srcId="{AD05B00F-3687-459D-812B-9A29C48F9428}" destId="{10EDC7F8-3160-4546-87B1-5D6367D82F87}" srcOrd="0" destOrd="0" presId="urn:microsoft.com/office/officeart/2005/8/layout/orgChart1"/>
    <dgm:cxn modelId="{26D73E7F-4065-4DB4-A7E2-14E06A2FBADE}" type="presParOf" srcId="{AD05B00F-3687-459D-812B-9A29C48F9428}" destId="{87BAE15D-1B98-4545-A3B1-B8B4CDEA461F}" srcOrd="1" destOrd="0" presId="urn:microsoft.com/office/officeart/2005/8/layout/orgChart1"/>
    <dgm:cxn modelId="{A3B338F4-CA2C-45AA-B61D-C7938870CC15}" type="presParOf" srcId="{BDEB58FD-A817-46DB-A6CC-57352D231BB0}" destId="{8D3D8A65-78E7-4103-9536-D2435E9DE43E}" srcOrd="1" destOrd="0" presId="urn:microsoft.com/office/officeart/2005/8/layout/orgChart1"/>
    <dgm:cxn modelId="{31110C61-F07D-4948-81ED-6CD6D51C9972}" type="presParOf" srcId="{BDEB58FD-A817-46DB-A6CC-57352D231BB0}" destId="{50D59603-5812-4F8E-8E09-1447B053D114}" srcOrd="2" destOrd="0" presId="urn:microsoft.com/office/officeart/2005/8/layout/orgChart1"/>
    <dgm:cxn modelId="{7B934549-C91B-4DB9-AFAB-BAD1B19A2D5C}" type="presParOf" srcId="{96971FFB-909D-45E2-A020-D34577799BDF}" destId="{6B4E4EC6-D77C-4450-9333-86954858370E}" srcOrd="4" destOrd="0" presId="urn:microsoft.com/office/officeart/2005/8/layout/orgChart1"/>
    <dgm:cxn modelId="{FA9736ED-D3B5-4362-AF1B-136B102E0801}" type="presParOf" srcId="{96971FFB-909D-45E2-A020-D34577799BDF}" destId="{0C641CBC-842B-4384-8CDD-9690EDF59620}" srcOrd="5" destOrd="0" presId="urn:microsoft.com/office/officeart/2005/8/layout/orgChart1"/>
    <dgm:cxn modelId="{52B8F1AE-A22D-4139-89DB-6D1E3E4BBAD7}" type="presParOf" srcId="{0C641CBC-842B-4384-8CDD-9690EDF59620}" destId="{3E4A83A9-1C8E-4C25-9C09-F8981B71F660}" srcOrd="0" destOrd="0" presId="urn:microsoft.com/office/officeart/2005/8/layout/orgChart1"/>
    <dgm:cxn modelId="{83C6CFA3-9025-4A76-927E-414E5022D366}" type="presParOf" srcId="{3E4A83A9-1C8E-4C25-9C09-F8981B71F660}" destId="{CE4F7F81-1C48-48F3-8C90-CF20A6581826}" srcOrd="0" destOrd="0" presId="urn:microsoft.com/office/officeart/2005/8/layout/orgChart1"/>
    <dgm:cxn modelId="{2A979829-182F-4FF0-962B-85A2207A953A}" type="presParOf" srcId="{3E4A83A9-1C8E-4C25-9C09-F8981B71F660}" destId="{A5A26AFC-2603-4828-8B92-5F880D5C934B}" srcOrd="1" destOrd="0" presId="urn:microsoft.com/office/officeart/2005/8/layout/orgChart1"/>
    <dgm:cxn modelId="{5A23BEE4-4E5C-45C8-A783-0324F3387C45}" type="presParOf" srcId="{0C641CBC-842B-4384-8CDD-9690EDF59620}" destId="{97F7F63F-2AF5-445A-AA4B-1DC5C6233ECC}" srcOrd="1" destOrd="0" presId="urn:microsoft.com/office/officeart/2005/8/layout/orgChart1"/>
    <dgm:cxn modelId="{8C6E874C-D549-4A07-A581-A2E64E531C3A}" type="presParOf" srcId="{0C641CBC-842B-4384-8CDD-9690EDF59620}" destId="{67CFAC2D-DC72-4241-8868-B88265194F86}" srcOrd="2" destOrd="0" presId="urn:microsoft.com/office/officeart/2005/8/layout/orgChart1"/>
    <dgm:cxn modelId="{156D6001-D19C-4BB1-85EF-10F073A97E55}" type="presParOf" srcId="{96971FFB-909D-45E2-A020-D34577799BDF}" destId="{5806BE23-A6F6-475C-876C-DEC6EF2497E5}" srcOrd="6" destOrd="0" presId="urn:microsoft.com/office/officeart/2005/8/layout/orgChart1"/>
    <dgm:cxn modelId="{FB3CED36-1985-4950-858E-9A2BA2A64847}" type="presParOf" srcId="{96971FFB-909D-45E2-A020-D34577799BDF}" destId="{7E459A53-0D27-446E-B216-D0EC0A411397}" srcOrd="7" destOrd="0" presId="urn:microsoft.com/office/officeart/2005/8/layout/orgChart1"/>
    <dgm:cxn modelId="{CFACC564-5D83-46F8-A4B3-21F760EEEDB9}" type="presParOf" srcId="{7E459A53-0D27-446E-B216-D0EC0A411397}" destId="{F6A58115-411F-4E77-9D72-07360DB6BBA4}" srcOrd="0" destOrd="0" presId="urn:microsoft.com/office/officeart/2005/8/layout/orgChart1"/>
    <dgm:cxn modelId="{79D8E38B-7E39-4FB3-A5BA-3D4718CB662B}" type="presParOf" srcId="{F6A58115-411F-4E77-9D72-07360DB6BBA4}" destId="{90A57052-3AC2-44BD-B447-59DCF16FD8B8}" srcOrd="0" destOrd="0" presId="urn:microsoft.com/office/officeart/2005/8/layout/orgChart1"/>
    <dgm:cxn modelId="{E85FA130-534A-4D17-820B-D882B27EE6C8}" type="presParOf" srcId="{F6A58115-411F-4E77-9D72-07360DB6BBA4}" destId="{9BFD9F6B-B320-49B0-B9A5-B7B5C6491BC6}" srcOrd="1" destOrd="0" presId="urn:microsoft.com/office/officeart/2005/8/layout/orgChart1"/>
    <dgm:cxn modelId="{5E33004D-0278-45FA-B6BC-1E85229B7356}" type="presParOf" srcId="{7E459A53-0D27-446E-B216-D0EC0A411397}" destId="{AFC755D9-2765-4A2D-88AD-02731D58CBF0}" srcOrd="1" destOrd="0" presId="urn:microsoft.com/office/officeart/2005/8/layout/orgChart1"/>
    <dgm:cxn modelId="{AA8D100E-140F-4327-ABDB-DF3C64753424}" type="presParOf" srcId="{7E459A53-0D27-446E-B216-D0EC0A411397}" destId="{88CD4449-22B6-4BF8-AADE-5ED66025B760}" srcOrd="2" destOrd="0" presId="urn:microsoft.com/office/officeart/2005/8/layout/orgChart1"/>
    <dgm:cxn modelId="{9DCB99F8-AA85-441A-9A18-B581A9561A74}" type="presParOf" srcId="{FF669554-AD9C-47AC-BD92-CF5D8E0DF4B4}" destId="{BA4C77EB-44BE-4CB8-864A-58A26E7A0C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EA94C8-651E-4BEF-BF8E-E62529588DE8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84D660EE-B95C-4388-92C9-B634BE7C8DBD}">
      <dgm:prSet phldrT="[Texte]" custT="1"/>
      <dgm:spPr>
        <a:solidFill>
          <a:schemeClr val="tx1"/>
        </a:solidFill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dirty="0" smtClean="0">
              <a:solidFill>
                <a:schemeClr val="bg1"/>
              </a:solidFill>
            </a:rPr>
            <a:t>1- </a:t>
          </a:r>
        </a:p>
        <a:p>
          <a:r>
            <a:rPr lang="fr-CA" sz="20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dirty="0">
            <a:solidFill>
              <a:schemeClr val="bg1"/>
            </a:solidFill>
          </a:endParaRPr>
        </a:p>
      </dgm:t>
    </dgm:pt>
    <dgm:pt modelId="{2867CA74-D3B8-40EA-8D84-05AA7BCB3011}" type="parTrans" cxnId="{F2644C1C-2712-4920-85BC-C0A76ACE8F90}">
      <dgm:prSet/>
      <dgm:spPr/>
      <dgm:t>
        <a:bodyPr/>
        <a:lstStyle/>
        <a:p>
          <a:endParaRPr lang="fr-CA"/>
        </a:p>
      </dgm:t>
    </dgm:pt>
    <dgm:pt modelId="{E7B669EF-B908-4EFE-96A5-398AE993CD0F}" type="sibTrans" cxnId="{F2644C1C-2712-4920-85BC-C0A76ACE8F90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0C24F3E-51DB-4E12-BDBD-746B876233BB}">
      <dgm:prSet phldrT="[Texte]" custT="1"/>
      <dgm:spPr>
        <a:solidFill>
          <a:schemeClr val="tx1"/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dirty="0" smtClean="0">
              <a:solidFill>
                <a:schemeClr val="bg1"/>
              </a:solidFill>
            </a:rPr>
            <a:t>2- Portrait</a:t>
          </a:r>
        </a:p>
        <a:p>
          <a:r>
            <a:rPr lang="fr-CA" sz="2000" dirty="0" smtClean="0">
              <a:solidFill>
                <a:schemeClr val="bg1"/>
              </a:solidFill>
            </a:rPr>
            <a:t>Des fiches présentent les comités régionaux.</a:t>
          </a:r>
          <a:endParaRPr lang="fr-CA" sz="2000" dirty="0">
            <a:solidFill>
              <a:schemeClr val="bg1"/>
            </a:solidFill>
          </a:endParaRPr>
        </a:p>
      </dgm:t>
    </dgm:pt>
    <dgm:pt modelId="{76987051-03FD-41AF-9AD2-FAB26D8CC628}" type="parTrans" cxnId="{B4649FFF-EDEF-4FA1-9EE1-4CBFC67CA146}">
      <dgm:prSet/>
      <dgm:spPr/>
      <dgm:t>
        <a:bodyPr/>
        <a:lstStyle/>
        <a:p>
          <a:endParaRPr lang="fr-CA"/>
        </a:p>
      </dgm:t>
    </dgm:pt>
    <dgm:pt modelId="{D5A7DE32-FE7B-43DC-9F8A-6F38C01DD3E1}" type="sibTrans" cxnId="{B4649FFF-EDEF-4FA1-9EE1-4CBFC67CA146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06BB3285-FE1D-4CEE-B85A-A5B0C43047AD}">
      <dgm:prSet phldrT="[Texte]" custT="1"/>
      <dgm:spPr>
        <a:solidFill>
          <a:schemeClr val="tx2">
            <a:lumMod val="50000"/>
          </a:schemeClr>
        </a:solidFill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400" b="1" dirty="0" smtClean="0"/>
            <a:t>4-</a:t>
          </a:r>
        </a:p>
        <a:p>
          <a:r>
            <a:rPr lang="fr-CA" sz="2400" b="1" dirty="0" smtClean="0"/>
            <a:t>Événement national </a:t>
          </a:r>
          <a:r>
            <a:rPr lang="fr-CA" sz="2400" b="1" dirty="0" smtClean="0"/>
            <a:t>de juin 2012</a:t>
          </a:r>
          <a:endParaRPr lang="fr-CA" sz="2400" b="1" dirty="0"/>
        </a:p>
      </dgm:t>
    </dgm:pt>
    <dgm:pt modelId="{9CCB1ED7-5FB2-40AA-9D13-3315AEB1AF4C}" type="parTrans" cxnId="{C8FE85F6-6B90-4AD9-A8D5-F8D56199B6EA}">
      <dgm:prSet/>
      <dgm:spPr/>
      <dgm:t>
        <a:bodyPr/>
        <a:lstStyle/>
        <a:p>
          <a:endParaRPr lang="fr-CA"/>
        </a:p>
      </dgm:t>
    </dgm:pt>
    <dgm:pt modelId="{342189DD-8E85-4D2D-B718-09BD7B7FAD4C}" type="sibTrans" cxnId="{C8FE85F6-6B90-4AD9-A8D5-F8D56199B6EA}">
      <dgm:prSet/>
      <dgm:spPr/>
      <dgm:t>
        <a:bodyPr/>
        <a:lstStyle/>
        <a:p>
          <a:endParaRPr lang="fr-CA"/>
        </a:p>
      </dgm:t>
    </dgm:pt>
    <dgm:pt modelId="{77768E65-AA66-4B8C-85EA-A3A9870CE6A2}">
      <dgm:prSet custT="1"/>
      <dgm:spPr>
        <a:solidFill>
          <a:schemeClr val="tx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2000" b="0" dirty="0" smtClean="0">
              <a:solidFill>
                <a:schemeClr val="bg1"/>
              </a:solidFill>
            </a:rPr>
            <a:t>3- Bilans</a:t>
          </a:r>
        </a:p>
        <a:p>
          <a:r>
            <a:rPr lang="fr-CA" sz="2000" b="0" dirty="0" smtClean="0">
              <a:solidFill>
                <a:schemeClr val="bg1"/>
              </a:solidFill>
            </a:rPr>
            <a:t>La codification repose sur 4 thématiques et le processus comprend </a:t>
          </a:r>
          <a:r>
            <a:rPr lang="fr-CA" sz="2000" b="0" dirty="0" smtClean="0">
              <a:solidFill>
                <a:schemeClr val="bg1"/>
              </a:solidFill>
            </a:rPr>
            <a:t>5 </a:t>
          </a:r>
          <a:r>
            <a:rPr lang="fr-CA" sz="2000" b="0" dirty="0" smtClean="0">
              <a:solidFill>
                <a:schemeClr val="bg1"/>
              </a:solidFill>
            </a:rPr>
            <a:t>étapes.</a:t>
          </a:r>
          <a:endParaRPr lang="fr-CA" sz="2000" b="0" dirty="0">
            <a:solidFill>
              <a:schemeClr val="bg1"/>
            </a:solidFill>
          </a:endParaRPr>
        </a:p>
      </dgm:t>
    </dgm:pt>
    <dgm:pt modelId="{4760089C-4F9C-4DC3-8288-12EA02DABCFF}" type="parTrans" cxnId="{8807A9CE-29B1-43D1-B147-A614D9F0ED98}">
      <dgm:prSet/>
      <dgm:spPr/>
      <dgm:t>
        <a:bodyPr/>
        <a:lstStyle/>
        <a:p>
          <a:endParaRPr lang="fr-CA"/>
        </a:p>
      </dgm:t>
    </dgm:pt>
    <dgm:pt modelId="{10F6E6F0-0585-4192-8427-9781486558F5}" type="sibTrans" cxnId="{8807A9CE-29B1-43D1-B147-A614D9F0ED98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CA"/>
        </a:p>
      </dgm:t>
    </dgm:pt>
    <dgm:pt modelId="{5A4454E6-A77D-413D-B51C-0E9BAF3B63E6}" type="pres">
      <dgm:prSet presAssocID="{28EA94C8-651E-4BEF-BF8E-E62529588DE8}" presName="Name0" presStyleCnt="0">
        <dgm:presLayoutVars>
          <dgm:dir/>
          <dgm:resizeHandles val="exact"/>
        </dgm:presLayoutVars>
      </dgm:prSet>
      <dgm:spPr/>
    </dgm:pt>
    <dgm:pt modelId="{198B7AC0-5B92-486B-9462-E8BE148178F1}" type="pres">
      <dgm:prSet presAssocID="{84D660EE-B95C-4388-92C9-B634BE7C8DBD}" presName="node" presStyleLbl="node1" presStyleIdx="0" presStyleCnt="4" custScaleX="1023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C430DDB-C4D8-492A-B7BB-F5D95D11559C}" type="pres">
      <dgm:prSet presAssocID="{E7B669EF-B908-4EFE-96A5-398AE993CD0F}" presName="sibTrans" presStyleLbl="sibTrans2D1" presStyleIdx="0" presStyleCnt="3"/>
      <dgm:spPr/>
      <dgm:t>
        <a:bodyPr/>
        <a:lstStyle/>
        <a:p>
          <a:endParaRPr lang="fr-CA"/>
        </a:p>
      </dgm:t>
    </dgm:pt>
    <dgm:pt modelId="{FC5BE0C1-63CF-41B7-8018-5C2A637F37A3}" type="pres">
      <dgm:prSet presAssocID="{E7B669EF-B908-4EFE-96A5-398AE993CD0F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9E7464EA-6A47-4E9B-8DAB-E69BF5EBC907}" type="pres">
      <dgm:prSet presAssocID="{00C24F3E-51DB-4E12-BDBD-746B876233BB}" presName="node" presStyleLbl="node1" presStyleIdx="1" presStyleCnt="4" custScaleX="10571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D8DFAF8-B62C-4931-A399-CA4563CE0107}" type="pres">
      <dgm:prSet presAssocID="{D5A7DE32-FE7B-43DC-9F8A-6F38C01DD3E1}" presName="sibTrans" presStyleLbl="sibTrans2D1" presStyleIdx="1" presStyleCnt="3"/>
      <dgm:spPr/>
      <dgm:t>
        <a:bodyPr/>
        <a:lstStyle/>
        <a:p>
          <a:endParaRPr lang="fr-CA"/>
        </a:p>
      </dgm:t>
    </dgm:pt>
    <dgm:pt modelId="{15D942FC-3602-4D85-8F24-40C154C62CCD}" type="pres">
      <dgm:prSet presAssocID="{D5A7DE32-FE7B-43DC-9F8A-6F38C01DD3E1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E26ADB83-705D-48BA-A3D3-BEA85E83BA6E}" type="pres">
      <dgm:prSet presAssocID="{77768E65-AA66-4B8C-85EA-A3A9870CE6A2}" presName="node" presStyleLbl="node1" presStyleIdx="2" presStyleCnt="4" custScaleX="13528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158A6D-917D-4FD9-9E48-3078CDF05ADD}" type="pres">
      <dgm:prSet presAssocID="{10F6E6F0-0585-4192-8427-9781486558F5}" presName="sibTrans" presStyleLbl="sibTrans2D1" presStyleIdx="2" presStyleCnt="3"/>
      <dgm:spPr/>
      <dgm:t>
        <a:bodyPr/>
        <a:lstStyle/>
        <a:p>
          <a:endParaRPr lang="fr-CA"/>
        </a:p>
      </dgm:t>
    </dgm:pt>
    <dgm:pt modelId="{9B0AFEC6-AA7E-41C2-BD5C-256C286BBF89}" type="pres">
      <dgm:prSet presAssocID="{10F6E6F0-0585-4192-8427-9781486558F5}" presName="connectorText" presStyleLbl="sibTrans2D1" presStyleIdx="2" presStyleCnt="3"/>
      <dgm:spPr/>
      <dgm:t>
        <a:bodyPr/>
        <a:lstStyle/>
        <a:p>
          <a:endParaRPr lang="fr-CA"/>
        </a:p>
      </dgm:t>
    </dgm:pt>
    <dgm:pt modelId="{834B4297-78D7-4F55-B991-79485491AF05}" type="pres">
      <dgm:prSet presAssocID="{06BB3285-FE1D-4CEE-B85A-A5B0C43047AD}" presName="node" presStyleLbl="node1" presStyleIdx="3" presStyleCnt="4" custScaleX="14160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74114EE6-138D-4485-8225-C691DD8820D3}" type="presOf" srcId="{28EA94C8-651E-4BEF-BF8E-E62529588DE8}" destId="{5A4454E6-A77D-413D-B51C-0E9BAF3B63E6}" srcOrd="0" destOrd="0" presId="urn:microsoft.com/office/officeart/2005/8/layout/process1"/>
    <dgm:cxn modelId="{C8FE85F6-6B90-4AD9-A8D5-F8D56199B6EA}" srcId="{28EA94C8-651E-4BEF-BF8E-E62529588DE8}" destId="{06BB3285-FE1D-4CEE-B85A-A5B0C43047AD}" srcOrd="3" destOrd="0" parTransId="{9CCB1ED7-5FB2-40AA-9D13-3315AEB1AF4C}" sibTransId="{342189DD-8E85-4D2D-B718-09BD7B7FAD4C}"/>
    <dgm:cxn modelId="{B4649FFF-EDEF-4FA1-9EE1-4CBFC67CA146}" srcId="{28EA94C8-651E-4BEF-BF8E-E62529588DE8}" destId="{00C24F3E-51DB-4E12-BDBD-746B876233BB}" srcOrd="1" destOrd="0" parTransId="{76987051-03FD-41AF-9AD2-FAB26D8CC628}" sibTransId="{D5A7DE32-FE7B-43DC-9F8A-6F38C01DD3E1}"/>
    <dgm:cxn modelId="{F2644C1C-2712-4920-85BC-C0A76ACE8F90}" srcId="{28EA94C8-651E-4BEF-BF8E-E62529588DE8}" destId="{84D660EE-B95C-4388-92C9-B634BE7C8DBD}" srcOrd="0" destOrd="0" parTransId="{2867CA74-D3B8-40EA-8D84-05AA7BCB3011}" sibTransId="{E7B669EF-B908-4EFE-96A5-398AE993CD0F}"/>
    <dgm:cxn modelId="{8807A9CE-29B1-43D1-B147-A614D9F0ED98}" srcId="{28EA94C8-651E-4BEF-BF8E-E62529588DE8}" destId="{77768E65-AA66-4B8C-85EA-A3A9870CE6A2}" srcOrd="2" destOrd="0" parTransId="{4760089C-4F9C-4DC3-8288-12EA02DABCFF}" sibTransId="{10F6E6F0-0585-4192-8427-9781486558F5}"/>
    <dgm:cxn modelId="{CF9FFE30-A52C-4CCF-BE63-4F3075E26137}" type="presOf" srcId="{06BB3285-FE1D-4CEE-B85A-A5B0C43047AD}" destId="{834B4297-78D7-4F55-B991-79485491AF05}" srcOrd="0" destOrd="0" presId="urn:microsoft.com/office/officeart/2005/8/layout/process1"/>
    <dgm:cxn modelId="{2AF6AD37-917E-4BC0-B023-3886D34D3E7A}" type="presOf" srcId="{D5A7DE32-FE7B-43DC-9F8A-6F38C01DD3E1}" destId="{15D942FC-3602-4D85-8F24-40C154C62CCD}" srcOrd="1" destOrd="0" presId="urn:microsoft.com/office/officeart/2005/8/layout/process1"/>
    <dgm:cxn modelId="{4D48F099-75E7-44BF-8A4C-4323DA1208AA}" type="presOf" srcId="{D5A7DE32-FE7B-43DC-9F8A-6F38C01DD3E1}" destId="{4D8DFAF8-B62C-4931-A399-CA4563CE0107}" srcOrd="0" destOrd="0" presId="urn:microsoft.com/office/officeart/2005/8/layout/process1"/>
    <dgm:cxn modelId="{42DFBBD8-A43A-4F17-85BA-9B7CCD856B5B}" type="presOf" srcId="{E7B669EF-B908-4EFE-96A5-398AE993CD0F}" destId="{FC430DDB-C4D8-492A-B7BB-F5D95D11559C}" srcOrd="0" destOrd="0" presId="urn:microsoft.com/office/officeart/2005/8/layout/process1"/>
    <dgm:cxn modelId="{60BB8DA8-F330-4F47-819B-BB0ACA00E933}" type="presOf" srcId="{77768E65-AA66-4B8C-85EA-A3A9870CE6A2}" destId="{E26ADB83-705D-48BA-A3D3-BEA85E83BA6E}" srcOrd="0" destOrd="0" presId="urn:microsoft.com/office/officeart/2005/8/layout/process1"/>
    <dgm:cxn modelId="{496686DD-19F3-4425-9C48-DA4358FD5C07}" type="presOf" srcId="{84D660EE-B95C-4388-92C9-B634BE7C8DBD}" destId="{198B7AC0-5B92-486B-9462-E8BE148178F1}" srcOrd="0" destOrd="0" presId="urn:microsoft.com/office/officeart/2005/8/layout/process1"/>
    <dgm:cxn modelId="{B48E0A3B-CD19-4B29-BB19-73082E1CC72B}" type="presOf" srcId="{00C24F3E-51DB-4E12-BDBD-746B876233BB}" destId="{9E7464EA-6A47-4E9B-8DAB-E69BF5EBC907}" srcOrd="0" destOrd="0" presId="urn:microsoft.com/office/officeart/2005/8/layout/process1"/>
    <dgm:cxn modelId="{80F89E42-321E-4C79-91CB-74AB71084B93}" type="presOf" srcId="{E7B669EF-B908-4EFE-96A5-398AE993CD0F}" destId="{FC5BE0C1-63CF-41B7-8018-5C2A637F37A3}" srcOrd="1" destOrd="0" presId="urn:microsoft.com/office/officeart/2005/8/layout/process1"/>
    <dgm:cxn modelId="{DE791713-399D-438D-BF95-94965C5211C5}" type="presOf" srcId="{10F6E6F0-0585-4192-8427-9781486558F5}" destId="{A5158A6D-917D-4FD9-9E48-3078CDF05ADD}" srcOrd="0" destOrd="0" presId="urn:microsoft.com/office/officeart/2005/8/layout/process1"/>
    <dgm:cxn modelId="{36BB5EA3-75FA-4B3B-81BD-655DF74FA14D}" type="presOf" srcId="{10F6E6F0-0585-4192-8427-9781486558F5}" destId="{9B0AFEC6-AA7E-41C2-BD5C-256C286BBF89}" srcOrd="1" destOrd="0" presId="urn:microsoft.com/office/officeart/2005/8/layout/process1"/>
    <dgm:cxn modelId="{6578F0E2-3B2E-40A0-9D81-C9A520D1DB4C}" type="presParOf" srcId="{5A4454E6-A77D-413D-B51C-0E9BAF3B63E6}" destId="{198B7AC0-5B92-486B-9462-E8BE148178F1}" srcOrd="0" destOrd="0" presId="urn:microsoft.com/office/officeart/2005/8/layout/process1"/>
    <dgm:cxn modelId="{6C95B679-3369-4FF1-9864-4D3E289AE2BB}" type="presParOf" srcId="{5A4454E6-A77D-413D-B51C-0E9BAF3B63E6}" destId="{FC430DDB-C4D8-492A-B7BB-F5D95D11559C}" srcOrd="1" destOrd="0" presId="urn:microsoft.com/office/officeart/2005/8/layout/process1"/>
    <dgm:cxn modelId="{1B108ABD-E49E-42D8-8475-DE54AA4CE29C}" type="presParOf" srcId="{FC430DDB-C4D8-492A-B7BB-F5D95D11559C}" destId="{FC5BE0C1-63CF-41B7-8018-5C2A637F37A3}" srcOrd="0" destOrd="0" presId="urn:microsoft.com/office/officeart/2005/8/layout/process1"/>
    <dgm:cxn modelId="{8C24558D-063A-4DEF-8FB9-080B91E89F8A}" type="presParOf" srcId="{5A4454E6-A77D-413D-B51C-0E9BAF3B63E6}" destId="{9E7464EA-6A47-4E9B-8DAB-E69BF5EBC907}" srcOrd="2" destOrd="0" presId="urn:microsoft.com/office/officeart/2005/8/layout/process1"/>
    <dgm:cxn modelId="{FF692D2A-8343-42B0-A0F8-4018874BF6D0}" type="presParOf" srcId="{5A4454E6-A77D-413D-B51C-0E9BAF3B63E6}" destId="{4D8DFAF8-B62C-4931-A399-CA4563CE0107}" srcOrd="3" destOrd="0" presId="urn:microsoft.com/office/officeart/2005/8/layout/process1"/>
    <dgm:cxn modelId="{8D2EB704-9804-4F87-8BB7-208146697F6B}" type="presParOf" srcId="{4D8DFAF8-B62C-4931-A399-CA4563CE0107}" destId="{15D942FC-3602-4D85-8F24-40C154C62CCD}" srcOrd="0" destOrd="0" presId="urn:microsoft.com/office/officeart/2005/8/layout/process1"/>
    <dgm:cxn modelId="{0E8B1E5E-F423-41DA-8DE7-02D0D7FD4387}" type="presParOf" srcId="{5A4454E6-A77D-413D-B51C-0E9BAF3B63E6}" destId="{E26ADB83-705D-48BA-A3D3-BEA85E83BA6E}" srcOrd="4" destOrd="0" presId="urn:microsoft.com/office/officeart/2005/8/layout/process1"/>
    <dgm:cxn modelId="{98B4ADE2-2FB7-4373-BEC5-B5978FE54C2B}" type="presParOf" srcId="{5A4454E6-A77D-413D-B51C-0E9BAF3B63E6}" destId="{A5158A6D-917D-4FD9-9E48-3078CDF05ADD}" srcOrd="5" destOrd="0" presId="urn:microsoft.com/office/officeart/2005/8/layout/process1"/>
    <dgm:cxn modelId="{398B8833-FF42-4751-9110-8F4205FACE02}" type="presParOf" srcId="{A5158A6D-917D-4FD9-9E48-3078CDF05ADD}" destId="{9B0AFEC6-AA7E-41C2-BD5C-256C286BBF89}" srcOrd="0" destOrd="0" presId="urn:microsoft.com/office/officeart/2005/8/layout/process1"/>
    <dgm:cxn modelId="{D594EED3-20C2-4FDD-A579-E25B68439052}" type="presParOf" srcId="{5A4454E6-A77D-413D-B51C-0E9BAF3B63E6}" destId="{834B4297-78D7-4F55-B991-79485491AF0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B7AC0-5B92-486B-9462-E8BE148178F1}">
      <dsp:nvSpPr>
        <dsp:cNvPr id="0" name=""/>
        <dsp:cNvSpPr/>
      </dsp:nvSpPr>
      <dsp:spPr>
        <a:xfrm>
          <a:off x="5049" y="937296"/>
          <a:ext cx="1511432" cy="165379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1-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Mise en contexte</a:t>
          </a:r>
          <a:endParaRPr lang="fr-CA" sz="2400" kern="1200" dirty="0"/>
        </a:p>
      </dsp:txBody>
      <dsp:txXfrm>
        <a:off x="5049" y="937296"/>
        <a:ext cx="1511432" cy="1653798"/>
      </dsp:txXfrm>
    </dsp:sp>
    <dsp:sp modelId="{FC430DDB-C4D8-492A-B7BB-F5D95D11559C}">
      <dsp:nvSpPr>
        <dsp:cNvPr id="0" name=""/>
        <dsp:cNvSpPr/>
      </dsp:nvSpPr>
      <dsp:spPr>
        <a:xfrm>
          <a:off x="1664124" y="1581119"/>
          <a:ext cx="313002" cy="366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1664124" y="1581119"/>
        <a:ext cx="313002" cy="366153"/>
      </dsp:txXfrm>
    </dsp:sp>
    <dsp:sp modelId="{9E7464EA-6A47-4E9B-8DAB-E69BF5EBC907}">
      <dsp:nvSpPr>
        <dsp:cNvPr id="0" name=""/>
        <dsp:cNvSpPr/>
      </dsp:nvSpPr>
      <dsp:spPr>
        <a:xfrm>
          <a:off x="2107052" y="937296"/>
          <a:ext cx="1560862" cy="165379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2-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Portrait du DS</a:t>
          </a:r>
          <a:endParaRPr lang="fr-CA" sz="2400" kern="1200" dirty="0"/>
        </a:p>
      </dsp:txBody>
      <dsp:txXfrm>
        <a:off x="2107052" y="937296"/>
        <a:ext cx="1560862" cy="1653798"/>
      </dsp:txXfrm>
    </dsp:sp>
    <dsp:sp modelId="{4D8DFAF8-B62C-4931-A399-CA4563CE0107}">
      <dsp:nvSpPr>
        <dsp:cNvPr id="0" name=""/>
        <dsp:cNvSpPr/>
      </dsp:nvSpPr>
      <dsp:spPr>
        <a:xfrm>
          <a:off x="3815557" y="1581119"/>
          <a:ext cx="313002" cy="366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3815557" y="1581119"/>
        <a:ext cx="313002" cy="366153"/>
      </dsp:txXfrm>
    </dsp:sp>
    <dsp:sp modelId="{E26ADB83-705D-48BA-A3D3-BEA85E83BA6E}">
      <dsp:nvSpPr>
        <dsp:cNvPr id="0" name=""/>
        <dsp:cNvSpPr/>
      </dsp:nvSpPr>
      <dsp:spPr>
        <a:xfrm>
          <a:off x="4258485" y="937296"/>
          <a:ext cx="1621278" cy="165379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3-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Bilans régionaux</a:t>
          </a:r>
          <a:endParaRPr lang="fr-CA" sz="2400" kern="1200" dirty="0"/>
        </a:p>
      </dsp:txBody>
      <dsp:txXfrm>
        <a:off x="4258485" y="937296"/>
        <a:ext cx="1621278" cy="1653798"/>
      </dsp:txXfrm>
    </dsp:sp>
    <dsp:sp modelId="{A5158A6D-917D-4FD9-9E48-3078CDF05ADD}">
      <dsp:nvSpPr>
        <dsp:cNvPr id="0" name=""/>
        <dsp:cNvSpPr/>
      </dsp:nvSpPr>
      <dsp:spPr>
        <a:xfrm>
          <a:off x="6027406" y="1581119"/>
          <a:ext cx="313002" cy="366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6027406" y="1581119"/>
        <a:ext cx="313002" cy="366153"/>
      </dsp:txXfrm>
    </dsp:sp>
    <dsp:sp modelId="{834B4297-78D7-4F55-B991-79485491AF05}">
      <dsp:nvSpPr>
        <dsp:cNvPr id="0" name=""/>
        <dsp:cNvSpPr/>
      </dsp:nvSpPr>
      <dsp:spPr>
        <a:xfrm>
          <a:off x="6470334" y="937296"/>
          <a:ext cx="1805536" cy="165379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4-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Événement national</a:t>
          </a:r>
          <a:endParaRPr lang="fr-CA" sz="2400" kern="1200" dirty="0"/>
        </a:p>
      </dsp:txBody>
      <dsp:txXfrm>
        <a:off x="6470334" y="937296"/>
        <a:ext cx="1805536" cy="16537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62A19-80BA-4C17-B6AF-863A98C68F26}">
      <dsp:nvSpPr>
        <dsp:cNvPr id="0" name=""/>
        <dsp:cNvSpPr/>
      </dsp:nvSpPr>
      <dsp:spPr>
        <a:xfrm>
          <a:off x="1133742" y="1645123"/>
          <a:ext cx="1620946" cy="1585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779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Collectif</a:t>
          </a:r>
          <a:endParaRPr lang="fr-CA" sz="2400" kern="1200" dirty="0"/>
        </a:p>
      </dsp:txBody>
      <dsp:txXfrm>
        <a:off x="1133742" y="1645123"/>
        <a:ext cx="1620946" cy="1585884"/>
      </dsp:txXfrm>
    </dsp:sp>
    <dsp:sp modelId="{70BEBDDD-0150-4B9B-924B-028A225A49A7}">
      <dsp:nvSpPr>
        <dsp:cNvPr id="0" name=""/>
        <dsp:cNvSpPr/>
      </dsp:nvSpPr>
      <dsp:spPr>
        <a:xfrm rot="16200000">
          <a:off x="1865241" y="1538723"/>
          <a:ext cx="157948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57948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6200000">
        <a:off x="1940267" y="1562200"/>
        <a:ext cx="7897" cy="7897"/>
      </dsp:txXfrm>
    </dsp:sp>
    <dsp:sp modelId="{F3B07F53-488F-41A9-A40A-FE8729F03B11}">
      <dsp:nvSpPr>
        <dsp:cNvPr id="0" name=""/>
        <dsp:cNvSpPr/>
      </dsp:nvSpPr>
      <dsp:spPr>
        <a:xfrm>
          <a:off x="1351756" y="302255"/>
          <a:ext cx="1184919" cy="118491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Sous-comité : </a:t>
          </a:r>
          <a:r>
            <a:rPr lang="fr-CA" sz="1800" b="1" kern="1200" dirty="0" smtClean="0"/>
            <a:t>Portrait</a:t>
          </a:r>
          <a:endParaRPr lang="fr-CA" sz="1800" b="1" kern="1200" dirty="0"/>
        </a:p>
      </dsp:txBody>
      <dsp:txXfrm>
        <a:off x="1351756" y="302255"/>
        <a:ext cx="1184919" cy="1184919"/>
      </dsp:txXfrm>
    </dsp:sp>
    <dsp:sp modelId="{887C39C8-D927-4B0A-BC50-587727F915CB}">
      <dsp:nvSpPr>
        <dsp:cNvPr id="0" name=""/>
        <dsp:cNvSpPr/>
      </dsp:nvSpPr>
      <dsp:spPr>
        <a:xfrm rot="1800000">
          <a:off x="2632509" y="2849858"/>
          <a:ext cx="14490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44909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800000">
        <a:off x="2701341" y="2873661"/>
        <a:ext cx="7245" cy="7245"/>
      </dsp:txXfrm>
    </dsp:sp>
    <dsp:sp modelId="{C2ECF308-4403-4FAF-A4D7-0D9BD820957F}">
      <dsp:nvSpPr>
        <dsp:cNvPr id="0" name=""/>
        <dsp:cNvSpPr/>
      </dsp:nvSpPr>
      <dsp:spPr>
        <a:xfrm>
          <a:off x="2688337" y="2617281"/>
          <a:ext cx="1184919" cy="118491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Sous-comité : </a:t>
          </a:r>
          <a:r>
            <a:rPr lang="fr-CA" sz="1800" b="1" kern="1200" dirty="0" smtClean="0"/>
            <a:t>Forum</a:t>
          </a:r>
          <a:endParaRPr lang="fr-CA" sz="1800" b="1" kern="1200" dirty="0"/>
        </a:p>
      </dsp:txBody>
      <dsp:txXfrm>
        <a:off x="2688337" y="2617281"/>
        <a:ext cx="1184919" cy="1184919"/>
      </dsp:txXfrm>
    </dsp:sp>
    <dsp:sp modelId="{A08D8CDB-B80B-413F-BF5F-84DE2FCB5DF0}">
      <dsp:nvSpPr>
        <dsp:cNvPr id="0" name=""/>
        <dsp:cNvSpPr/>
      </dsp:nvSpPr>
      <dsp:spPr>
        <a:xfrm rot="9000000">
          <a:off x="1111013" y="2849858"/>
          <a:ext cx="14490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44909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9000000">
        <a:off x="1179845" y="2873661"/>
        <a:ext cx="7245" cy="7245"/>
      </dsp:txXfrm>
    </dsp:sp>
    <dsp:sp modelId="{69C9F222-DE8E-45C6-AB6D-5EEF9F882EF1}">
      <dsp:nvSpPr>
        <dsp:cNvPr id="0" name=""/>
        <dsp:cNvSpPr/>
      </dsp:nvSpPr>
      <dsp:spPr>
        <a:xfrm>
          <a:off x="15175" y="2617281"/>
          <a:ext cx="1184919" cy="118491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Sous-comité: </a:t>
          </a:r>
          <a:r>
            <a:rPr lang="fr-CA" sz="1800" b="1" kern="1200" dirty="0" smtClean="0"/>
            <a:t>Analyse</a:t>
          </a:r>
          <a:endParaRPr lang="fr-CA" sz="1800" b="1" kern="1200" dirty="0"/>
        </a:p>
      </dsp:txBody>
      <dsp:txXfrm>
        <a:off x="15175" y="2617281"/>
        <a:ext cx="1184919" cy="11849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B7AC0-5B92-486B-9462-E8BE148178F1}">
      <dsp:nvSpPr>
        <dsp:cNvPr id="0" name=""/>
        <dsp:cNvSpPr/>
      </dsp:nvSpPr>
      <dsp:spPr>
        <a:xfrm>
          <a:off x="4884" y="0"/>
          <a:ext cx="1504186" cy="36004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1-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kern="1200" dirty="0">
            <a:solidFill>
              <a:schemeClr val="bg1"/>
            </a:solidFill>
          </a:endParaRPr>
        </a:p>
      </dsp:txBody>
      <dsp:txXfrm>
        <a:off x="4884" y="0"/>
        <a:ext cx="1504186" cy="3600400"/>
      </dsp:txXfrm>
    </dsp:sp>
    <dsp:sp modelId="{FC430DDB-C4D8-492A-B7BB-F5D95D11559C}">
      <dsp:nvSpPr>
        <dsp:cNvPr id="0" name=""/>
        <dsp:cNvSpPr/>
      </dsp:nvSpPr>
      <dsp:spPr>
        <a:xfrm>
          <a:off x="1656005" y="1618000"/>
          <a:ext cx="311501" cy="364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1656005" y="1618000"/>
        <a:ext cx="311501" cy="364398"/>
      </dsp:txXfrm>
    </dsp:sp>
    <dsp:sp modelId="{9E7464EA-6A47-4E9B-8DAB-E69BF5EBC907}">
      <dsp:nvSpPr>
        <dsp:cNvPr id="0" name=""/>
        <dsp:cNvSpPr/>
      </dsp:nvSpPr>
      <dsp:spPr>
        <a:xfrm>
          <a:off x="2096809" y="0"/>
          <a:ext cx="1553380" cy="36004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2- Portrait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Des fiches présentent les comités régionaux.</a:t>
          </a:r>
          <a:endParaRPr lang="fr-CA" sz="2000" kern="1200" dirty="0">
            <a:solidFill>
              <a:schemeClr val="bg1"/>
            </a:solidFill>
          </a:endParaRPr>
        </a:p>
      </dsp:txBody>
      <dsp:txXfrm>
        <a:off x="2096809" y="0"/>
        <a:ext cx="1553380" cy="3600400"/>
      </dsp:txXfrm>
    </dsp:sp>
    <dsp:sp modelId="{4D8DFAF8-B62C-4931-A399-CA4563CE0107}">
      <dsp:nvSpPr>
        <dsp:cNvPr id="0" name=""/>
        <dsp:cNvSpPr/>
      </dsp:nvSpPr>
      <dsp:spPr>
        <a:xfrm>
          <a:off x="3797124" y="1618000"/>
          <a:ext cx="311501" cy="364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3797124" y="1618000"/>
        <a:ext cx="311501" cy="364398"/>
      </dsp:txXfrm>
    </dsp:sp>
    <dsp:sp modelId="{E26ADB83-705D-48BA-A3D3-BEA85E83BA6E}">
      <dsp:nvSpPr>
        <dsp:cNvPr id="0" name=""/>
        <dsp:cNvSpPr/>
      </dsp:nvSpPr>
      <dsp:spPr>
        <a:xfrm>
          <a:off x="4237929" y="0"/>
          <a:ext cx="1987763" cy="36004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0" kern="1200" dirty="0" smtClean="0">
              <a:solidFill>
                <a:schemeClr val="bg1"/>
              </a:solidFill>
            </a:rPr>
            <a:t>3- Bilans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0" kern="1200" dirty="0" smtClean="0">
              <a:solidFill>
                <a:schemeClr val="bg1"/>
              </a:solidFill>
            </a:rPr>
            <a:t>La codification repose sur 4 thématiques et le processus comprend 3 étapes.</a:t>
          </a:r>
          <a:endParaRPr lang="fr-CA" sz="2000" b="0" kern="1200" dirty="0">
            <a:solidFill>
              <a:schemeClr val="bg1"/>
            </a:solidFill>
          </a:endParaRPr>
        </a:p>
      </dsp:txBody>
      <dsp:txXfrm>
        <a:off x="4237929" y="0"/>
        <a:ext cx="1987763" cy="3600400"/>
      </dsp:txXfrm>
    </dsp:sp>
    <dsp:sp modelId="{A5158A6D-917D-4FD9-9E48-3078CDF05ADD}">
      <dsp:nvSpPr>
        <dsp:cNvPr id="0" name=""/>
        <dsp:cNvSpPr/>
      </dsp:nvSpPr>
      <dsp:spPr>
        <a:xfrm>
          <a:off x="6372627" y="1618000"/>
          <a:ext cx="311501" cy="364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6372627" y="1618000"/>
        <a:ext cx="311501" cy="364398"/>
      </dsp:txXfrm>
    </dsp:sp>
    <dsp:sp modelId="{834B4297-78D7-4F55-B991-79485491AF05}">
      <dsp:nvSpPr>
        <dsp:cNvPr id="0" name=""/>
        <dsp:cNvSpPr/>
      </dsp:nvSpPr>
      <dsp:spPr>
        <a:xfrm>
          <a:off x="6813432" y="0"/>
          <a:ext cx="1678627" cy="36004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0" kern="1200" dirty="0" smtClean="0">
              <a:solidFill>
                <a:schemeClr val="bg1"/>
              </a:solidFill>
            </a:rPr>
            <a:t>4- </a:t>
          </a:r>
          <a:r>
            <a:rPr lang="fr-CA" sz="2000" b="0" kern="1200" dirty="0" smtClean="0">
              <a:solidFill>
                <a:schemeClr val="bg1"/>
              </a:solidFill>
            </a:rPr>
            <a:t>Événement national</a:t>
          </a:r>
          <a:endParaRPr lang="fr-CA" sz="2000" b="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0" kern="1200" dirty="0" smtClean="0">
              <a:solidFill>
                <a:schemeClr val="bg1"/>
              </a:solidFill>
            </a:rPr>
            <a:t>Des membres du RQDS </a:t>
          </a:r>
          <a:r>
            <a:rPr lang="fr-CA" sz="2000" b="0" kern="1200" dirty="0" smtClean="0">
              <a:solidFill>
                <a:schemeClr val="bg1"/>
              </a:solidFill>
            </a:rPr>
            <a:t>s’impliquent dans l’organisation de l’événement national.</a:t>
          </a:r>
          <a:endParaRPr lang="fr-CA" sz="2000" b="0" kern="1200" dirty="0">
            <a:solidFill>
              <a:schemeClr val="bg1"/>
            </a:solidFill>
          </a:endParaRPr>
        </a:p>
      </dsp:txBody>
      <dsp:txXfrm>
        <a:off x="6813432" y="0"/>
        <a:ext cx="1678627" cy="360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B7AC0-5B92-486B-9462-E8BE148178F1}">
      <dsp:nvSpPr>
        <dsp:cNvPr id="0" name=""/>
        <dsp:cNvSpPr/>
      </dsp:nvSpPr>
      <dsp:spPr>
        <a:xfrm>
          <a:off x="6903" y="931988"/>
          <a:ext cx="1446365" cy="166441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1-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Mise en contexte</a:t>
          </a:r>
          <a:endParaRPr lang="fr-CA" sz="2400" kern="1200" dirty="0"/>
        </a:p>
      </dsp:txBody>
      <dsp:txXfrm>
        <a:off x="6903" y="931988"/>
        <a:ext cx="1446365" cy="1664415"/>
      </dsp:txXfrm>
    </dsp:sp>
    <dsp:sp modelId="{FC430DDB-C4D8-492A-B7BB-F5D95D11559C}">
      <dsp:nvSpPr>
        <dsp:cNvPr id="0" name=""/>
        <dsp:cNvSpPr/>
      </dsp:nvSpPr>
      <dsp:spPr>
        <a:xfrm>
          <a:off x="1594556" y="1589000"/>
          <a:ext cx="299527" cy="35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1594556" y="1589000"/>
        <a:ext cx="299527" cy="350390"/>
      </dsp:txXfrm>
    </dsp:sp>
    <dsp:sp modelId="{9E7464EA-6A47-4E9B-8DAB-E69BF5EBC907}">
      <dsp:nvSpPr>
        <dsp:cNvPr id="0" name=""/>
        <dsp:cNvSpPr/>
      </dsp:nvSpPr>
      <dsp:spPr>
        <a:xfrm>
          <a:off x="2018416" y="931988"/>
          <a:ext cx="1493668" cy="1664415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2-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Portrait du DS</a:t>
          </a:r>
          <a:endParaRPr lang="fr-CA" sz="2400" kern="1200" dirty="0"/>
        </a:p>
      </dsp:txBody>
      <dsp:txXfrm>
        <a:off x="2018416" y="931988"/>
        <a:ext cx="1493668" cy="1664415"/>
      </dsp:txXfrm>
    </dsp:sp>
    <dsp:sp modelId="{4D8DFAF8-B62C-4931-A399-CA4563CE0107}">
      <dsp:nvSpPr>
        <dsp:cNvPr id="0" name=""/>
        <dsp:cNvSpPr/>
      </dsp:nvSpPr>
      <dsp:spPr>
        <a:xfrm>
          <a:off x="3653371" y="1589000"/>
          <a:ext cx="299527" cy="35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3653371" y="1589000"/>
        <a:ext cx="299527" cy="350390"/>
      </dsp:txXfrm>
    </dsp:sp>
    <dsp:sp modelId="{E26ADB83-705D-48BA-A3D3-BEA85E83BA6E}">
      <dsp:nvSpPr>
        <dsp:cNvPr id="0" name=""/>
        <dsp:cNvSpPr/>
      </dsp:nvSpPr>
      <dsp:spPr>
        <a:xfrm>
          <a:off x="4077231" y="931988"/>
          <a:ext cx="1800628" cy="1664415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3-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Bilans régionaux</a:t>
          </a:r>
          <a:endParaRPr lang="fr-CA" sz="2400" kern="1200" dirty="0"/>
        </a:p>
      </dsp:txBody>
      <dsp:txXfrm>
        <a:off x="4077231" y="931988"/>
        <a:ext cx="1800628" cy="1664415"/>
      </dsp:txXfrm>
    </dsp:sp>
    <dsp:sp modelId="{A5158A6D-917D-4FD9-9E48-3078CDF05ADD}">
      <dsp:nvSpPr>
        <dsp:cNvPr id="0" name=""/>
        <dsp:cNvSpPr/>
      </dsp:nvSpPr>
      <dsp:spPr>
        <a:xfrm>
          <a:off x="6019146" y="1589000"/>
          <a:ext cx="299527" cy="35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6019146" y="1589000"/>
        <a:ext cx="299527" cy="350390"/>
      </dsp:txXfrm>
    </dsp:sp>
    <dsp:sp modelId="{834B4297-78D7-4F55-B991-79485491AF05}">
      <dsp:nvSpPr>
        <dsp:cNvPr id="0" name=""/>
        <dsp:cNvSpPr/>
      </dsp:nvSpPr>
      <dsp:spPr>
        <a:xfrm>
          <a:off x="6443006" y="931988"/>
          <a:ext cx="1982054" cy="1664415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4-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Événement national</a:t>
          </a:r>
          <a:endParaRPr lang="fr-CA" sz="2400" kern="1200" dirty="0"/>
        </a:p>
      </dsp:txBody>
      <dsp:txXfrm>
        <a:off x="6443006" y="931988"/>
        <a:ext cx="1982054" cy="16644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2E36D3-860B-4AD5-82DB-4233933362F1}">
      <dsp:nvSpPr>
        <dsp:cNvPr id="0" name=""/>
        <dsp:cNvSpPr/>
      </dsp:nvSpPr>
      <dsp:spPr>
        <a:xfrm>
          <a:off x="3661352" y="1965818"/>
          <a:ext cx="3089143" cy="308914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41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smtClean="0">
              <a:latin typeface="Arial" pitchFamily="34" charset="0"/>
              <a:cs typeface="Arial" pitchFamily="34" charset="0"/>
            </a:rPr>
            <a:t>ÉTAPE 2:</a:t>
          </a:r>
          <a:endParaRPr lang="fr-CA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" pitchFamily="34" charset="0"/>
              <a:cs typeface="Arial" pitchFamily="34" charset="0"/>
            </a:rPr>
            <a:t>PERSPECTIVES</a:t>
          </a:r>
          <a:endParaRPr lang="fr-CA" sz="1800" b="1" kern="1200" dirty="0">
            <a:latin typeface="Arial" pitchFamily="34" charset="0"/>
            <a:cs typeface="Arial" pitchFamily="34" charset="0"/>
          </a:endParaRPr>
        </a:p>
      </dsp:txBody>
      <dsp:txXfrm>
        <a:off x="3661352" y="1965818"/>
        <a:ext cx="3089143" cy="3089143"/>
      </dsp:txXfrm>
    </dsp:sp>
    <dsp:sp modelId="{C271D2A8-DA13-474F-814E-5AB150DF15AA}">
      <dsp:nvSpPr>
        <dsp:cNvPr id="0" name=""/>
        <dsp:cNvSpPr/>
      </dsp:nvSpPr>
      <dsp:spPr>
        <a:xfrm>
          <a:off x="1864033" y="1235657"/>
          <a:ext cx="2246649" cy="22466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255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" pitchFamily="34" charset="0"/>
              <a:cs typeface="Arial" pitchFamily="34" charset="0"/>
            </a:rPr>
            <a:t>ÉTAPE 1: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latin typeface="Arial" pitchFamily="34" charset="0"/>
              <a:cs typeface="Arial" pitchFamily="34" charset="0"/>
            </a:rPr>
            <a:t>BILANS</a:t>
          </a:r>
          <a:endParaRPr lang="fr-CA" sz="1800" b="1" kern="1200" dirty="0">
            <a:latin typeface="Arial" pitchFamily="34" charset="0"/>
            <a:cs typeface="Arial" pitchFamily="34" charset="0"/>
          </a:endParaRPr>
        </a:p>
      </dsp:txBody>
      <dsp:txXfrm>
        <a:off x="1864033" y="1235657"/>
        <a:ext cx="2246649" cy="2246649"/>
      </dsp:txXfrm>
    </dsp:sp>
    <dsp:sp modelId="{FB60CDAB-DA2F-4F65-A34B-9FA4A14ABFC6}">
      <dsp:nvSpPr>
        <dsp:cNvPr id="0" name=""/>
        <dsp:cNvSpPr/>
      </dsp:nvSpPr>
      <dsp:spPr>
        <a:xfrm>
          <a:off x="3848833" y="1415823"/>
          <a:ext cx="3799646" cy="3799646"/>
        </a:xfrm>
        <a:prstGeom prst="circularArrow">
          <a:avLst>
            <a:gd name="adj1" fmla="val 4878"/>
            <a:gd name="adj2" fmla="val 312630"/>
            <a:gd name="adj3" fmla="val 3235761"/>
            <a:gd name="adj4" fmla="val 1509915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3F0B6-8208-4ADF-95C5-4AAAD80C9B9C}">
      <dsp:nvSpPr>
        <dsp:cNvPr id="0" name=""/>
        <dsp:cNvSpPr/>
      </dsp:nvSpPr>
      <dsp:spPr>
        <a:xfrm>
          <a:off x="1466155" y="732454"/>
          <a:ext cx="2872903" cy="2872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2DA882-2C4D-4B82-88A2-3560F0F6FAB1}">
      <dsp:nvSpPr>
        <dsp:cNvPr id="0" name=""/>
        <dsp:cNvSpPr/>
      </dsp:nvSpPr>
      <dsp:spPr>
        <a:xfrm>
          <a:off x="2352261" y="0"/>
          <a:ext cx="2352261" cy="1752194"/>
        </a:xfrm>
        <a:prstGeom prst="trapezoid">
          <a:avLst>
            <a:gd name="adj" fmla="val 671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Juin 2012: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Forum national perspectives</a:t>
          </a:r>
          <a:endParaRPr lang="fr-CA" sz="2800" kern="1200" dirty="0"/>
        </a:p>
      </dsp:txBody>
      <dsp:txXfrm>
        <a:off x="2352261" y="0"/>
        <a:ext cx="2352261" cy="1752194"/>
      </dsp:txXfrm>
    </dsp:sp>
    <dsp:sp modelId="{9329A307-1A00-4BCA-B104-00A46ADC54A9}">
      <dsp:nvSpPr>
        <dsp:cNvPr id="0" name=""/>
        <dsp:cNvSpPr/>
      </dsp:nvSpPr>
      <dsp:spPr>
        <a:xfrm>
          <a:off x="1176130" y="1752194"/>
          <a:ext cx="4704522" cy="1752194"/>
        </a:xfrm>
        <a:prstGeom prst="trapezoid">
          <a:avLst>
            <a:gd name="adj" fmla="val 671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Automne 2011 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Analyse des bilans</a:t>
          </a:r>
          <a:endParaRPr lang="fr-CA" sz="2800" kern="1200" dirty="0"/>
        </a:p>
      </dsp:txBody>
      <dsp:txXfrm>
        <a:off x="1999422" y="1752194"/>
        <a:ext cx="3057939" cy="1752194"/>
      </dsp:txXfrm>
    </dsp:sp>
    <dsp:sp modelId="{68583A34-C919-4755-9BB2-E506F2A5CB66}">
      <dsp:nvSpPr>
        <dsp:cNvPr id="0" name=""/>
        <dsp:cNvSpPr/>
      </dsp:nvSpPr>
      <dsp:spPr>
        <a:xfrm>
          <a:off x="0" y="3504389"/>
          <a:ext cx="7056784" cy="1752194"/>
        </a:xfrm>
        <a:prstGeom prst="trapezoid">
          <a:avLst>
            <a:gd name="adj" fmla="val 671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Juin 2011 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Dépôt des bilans régionaux</a:t>
          </a:r>
          <a:endParaRPr lang="fr-CA" sz="2800" kern="1200" dirty="0"/>
        </a:p>
      </dsp:txBody>
      <dsp:txXfrm>
        <a:off x="1234937" y="3504389"/>
        <a:ext cx="4586909" cy="17521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257CA9-041D-4FF9-9CD8-0365E06349E1}">
      <dsp:nvSpPr>
        <dsp:cNvPr id="0" name=""/>
        <dsp:cNvSpPr/>
      </dsp:nvSpPr>
      <dsp:spPr>
        <a:xfrm>
          <a:off x="3021461" y="3064264"/>
          <a:ext cx="2093981" cy="2093981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66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800" kern="1200" dirty="0" smtClean="0"/>
            <a:t>2010-2011  </a:t>
          </a:r>
          <a:endParaRPr lang="fr-CA" sz="4800" kern="1200" dirty="0"/>
        </a:p>
      </dsp:txBody>
      <dsp:txXfrm>
        <a:off x="3021461" y="3064264"/>
        <a:ext cx="2093981" cy="2093981"/>
      </dsp:txXfrm>
    </dsp:sp>
    <dsp:sp modelId="{B16F802E-B1D6-4BCA-8FC6-A4B8BB5FC7D8}">
      <dsp:nvSpPr>
        <dsp:cNvPr id="0" name=""/>
        <dsp:cNvSpPr/>
      </dsp:nvSpPr>
      <dsp:spPr>
        <a:xfrm rot="10800000">
          <a:off x="995264" y="3812862"/>
          <a:ext cx="1914756" cy="5967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79FD3-BB0D-40A6-A07B-131A507B4BD4}">
      <dsp:nvSpPr>
        <dsp:cNvPr id="0" name=""/>
        <dsp:cNvSpPr/>
      </dsp:nvSpPr>
      <dsp:spPr>
        <a:xfrm>
          <a:off x="622" y="3315542"/>
          <a:ext cx="1989282" cy="159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033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1-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Échéancier</a:t>
          </a:r>
          <a:endParaRPr lang="fr-CA" sz="2400" kern="1200" dirty="0"/>
        </a:p>
      </dsp:txBody>
      <dsp:txXfrm>
        <a:off x="622" y="3315542"/>
        <a:ext cx="1989282" cy="1591425"/>
      </dsp:txXfrm>
    </dsp:sp>
    <dsp:sp modelId="{7214D718-C12F-48DD-B9AD-DFD1363D74C6}">
      <dsp:nvSpPr>
        <dsp:cNvPr id="0" name=""/>
        <dsp:cNvSpPr/>
      </dsp:nvSpPr>
      <dsp:spPr>
        <a:xfrm rot="13500000">
          <a:off x="1614970" y="2316759"/>
          <a:ext cx="1914756" cy="5967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21CAB-91CD-485C-AC65-D75F21749008}">
      <dsp:nvSpPr>
        <dsp:cNvPr id="0" name=""/>
        <dsp:cNvSpPr/>
      </dsp:nvSpPr>
      <dsp:spPr>
        <a:xfrm>
          <a:off x="900738" y="1142470"/>
          <a:ext cx="1989282" cy="159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66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2-Financement</a:t>
          </a:r>
          <a:endParaRPr lang="fr-CA" sz="2400" kern="1200" dirty="0"/>
        </a:p>
      </dsp:txBody>
      <dsp:txXfrm>
        <a:off x="900738" y="1142470"/>
        <a:ext cx="1989282" cy="1591425"/>
      </dsp:txXfrm>
    </dsp:sp>
    <dsp:sp modelId="{9CEF7764-A130-4980-BB35-5E2C855689E7}">
      <dsp:nvSpPr>
        <dsp:cNvPr id="0" name=""/>
        <dsp:cNvSpPr/>
      </dsp:nvSpPr>
      <dsp:spPr>
        <a:xfrm rot="16200000">
          <a:off x="3111073" y="1697052"/>
          <a:ext cx="1914756" cy="5967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BAD6A-E45E-4CCA-A847-10CC05720142}">
      <dsp:nvSpPr>
        <dsp:cNvPr id="0" name=""/>
        <dsp:cNvSpPr/>
      </dsp:nvSpPr>
      <dsp:spPr>
        <a:xfrm>
          <a:off x="3073810" y="242354"/>
          <a:ext cx="1989282" cy="159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41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3-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Information en région</a:t>
          </a:r>
          <a:endParaRPr lang="fr-CA" sz="2400" kern="1200" dirty="0"/>
        </a:p>
      </dsp:txBody>
      <dsp:txXfrm>
        <a:off x="3073810" y="242354"/>
        <a:ext cx="1989282" cy="1591425"/>
      </dsp:txXfrm>
    </dsp:sp>
    <dsp:sp modelId="{C312AF96-4F9A-4558-9701-7064D5FD5CB2}">
      <dsp:nvSpPr>
        <dsp:cNvPr id="0" name=""/>
        <dsp:cNvSpPr/>
      </dsp:nvSpPr>
      <dsp:spPr>
        <a:xfrm rot="18963655">
          <a:off x="4631236" y="2331342"/>
          <a:ext cx="1949286" cy="5967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B1A10-AE8B-46CB-835F-C7FAA6D275FA}">
      <dsp:nvSpPr>
        <dsp:cNvPr id="0" name=""/>
        <dsp:cNvSpPr/>
      </dsp:nvSpPr>
      <dsp:spPr>
        <a:xfrm>
          <a:off x="5544620" y="1224133"/>
          <a:ext cx="1526157" cy="1458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6400" kern="1200"/>
        </a:p>
      </dsp:txBody>
      <dsp:txXfrm>
        <a:off x="5544620" y="1224133"/>
        <a:ext cx="1526157" cy="1458605"/>
      </dsp:txXfrm>
    </dsp:sp>
    <dsp:sp modelId="{007AC152-DD9B-4640-9C7C-CF56DE6E5080}">
      <dsp:nvSpPr>
        <dsp:cNvPr id="0" name=""/>
        <dsp:cNvSpPr/>
      </dsp:nvSpPr>
      <dsp:spPr>
        <a:xfrm>
          <a:off x="5226883" y="3812862"/>
          <a:ext cx="1914756" cy="5967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CCCAC-B0B9-4011-8C8D-8FAE3E2CF044}">
      <dsp:nvSpPr>
        <dsp:cNvPr id="0" name=""/>
        <dsp:cNvSpPr/>
      </dsp:nvSpPr>
      <dsp:spPr>
        <a:xfrm>
          <a:off x="6146998" y="3315542"/>
          <a:ext cx="1989282" cy="159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39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6500" kern="1200"/>
        </a:p>
      </dsp:txBody>
      <dsp:txXfrm>
        <a:off x="6146998" y="3315542"/>
        <a:ext cx="1989282" cy="15914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B7AC0-5B92-486B-9462-E8BE148178F1}">
      <dsp:nvSpPr>
        <dsp:cNvPr id="0" name=""/>
        <dsp:cNvSpPr/>
      </dsp:nvSpPr>
      <dsp:spPr>
        <a:xfrm>
          <a:off x="1939" y="888191"/>
          <a:ext cx="1542838" cy="1752009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1-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kern="1200" dirty="0">
            <a:solidFill>
              <a:schemeClr val="bg1"/>
            </a:solidFill>
          </a:endParaRPr>
        </a:p>
      </dsp:txBody>
      <dsp:txXfrm>
        <a:off x="1939" y="888191"/>
        <a:ext cx="1542838" cy="1752009"/>
      </dsp:txXfrm>
    </dsp:sp>
    <dsp:sp modelId="{FC430DDB-C4D8-492A-B7BB-F5D95D11559C}">
      <dsp:nvSpPr>
        <dsp:cNvPr id="0" name=""/>
        <dsp:cNvSpPr/>
      </dsp:nvSpPr>
      <dsp:spPr>
        <a:xfrm>
          <a:off x="1695488" y="1577315"/>
          <a:ext cx="319506" cy="37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kern="1200"/>
        </a:p>
      </dsp:txBody>
      <dsp:txXfrm>
        <a:off x="1695488" y="1577315"/>
        <a:ext cx="319506" cy="373761"/>
      </dsp:txXfrm>
    </dsp:sp>
    <dsp:sp modelId="{9E7464EA-6A47-4E9B-8DAB-E69BF5EBC907}">
      <dsp:nvSpPr>
        <dsp:cNvPr id="0" name=""/>
        <dsp:cNvSpPr/>
      </dsp:nvSpPr>
      <dsp:spPr>
        <a:xfrm>
          <a:off x="2147619" y="888191"/>
          <a:ext cx="1593295" cy="175200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b="1" kern="1200" dirty="0" smtClean="0"/>
            <a:t>2-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/>
            <a:t>Portrait du DS</a:t>
          </a:r>
          <a:endParaRPr lang="fr-CA" sz="2400" b="1" kern="1200" dirty="0"/>
        </a:p>
      </dsp:txBody>
      <dsp:txXfrm>
        <a:off x="2147619" y="888191"/>
        <a:ext cx="1593295" cy="1752009"/>
      </dsp:txXfrm>
    </dsp:sp>
    <dsp:sp modelId="{4D8DFAF8-B62C-4931-A399-CA4563CE0107}">
      <dsp:nvSpPr>
        <dsp:cNvPr id="0" name=""/>
        <dsp:cNvSpPr/>
      </dsp:nvSpPr>
      <dsp:spPr>
        <a:xfrm>
          <a:off x="3891625" y="1577315"/>
          <a:ext cx="319506" cy="37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kern="1200"/>
        </a:p>
      </dsp:txBody>
      <dsp:txXfrm>
        <a:off x="3891625" y="1577315"/>
        <a:ext cx="319506" cy="373761"/>
      </dsp:txXfrm>
    </dsp:sp>
    <dsp:sp modelId="{E26ADB83-705D-48BA-A3D3-BEA85E83BA6E}">
      <dsp:nvSpPr>
        <dsp:cNvPr id="0" name=""/>
        <dsp:cNvSpPr/>
      </dsp:nvSpPr>
      <dsp:spPr>
        <a:xfrm>
          <a:off x="4343757" y="888191"/>
          <a:ext cx="1654966" cy="1752009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3-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Bilans régionaux</a:t>
          </a:r>
          <a:endParaRPr lang="fr-CA" sz="2000" kern="1200" dirty="0"/>
        </a:p>
      </dsp:txBody>
      <dsp:txXfrm>
        <a:off x="4343757" y="888191"/>
        <a:ext cx="1654966" cy="1752009"/>
      </dsp:txXfrm>
    </dsp:sp>
    <dsp:sp modelId="{A5158A6D-917D-4FD9-9E48-3078CDF05ADD}">
      <dsp:nvSpPr>
        <dsp:cNvPr id="0" name=""/>
        <dsp:cNvSpPr/>
      </dsp:nvSpPr>
      <dsp:spPr>
        <a:xfrm>
          <a:off x="6149434" y="1577315"/>
          <a:ext cx="319506" cy="373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kern="1200"/>
        </a:p>
      </dsp:txBody>
      <dsp:txXfrm>
        <a:off x="6149434" y="1577315"/>
        <a:ext cx="319506" cy="373761"/>
      </dsp:txXfrm>
    </dsp:sp>
    <dsp:sp modelId="{834B4297-78D7-4F55-B991-79485491AF05}">
      <dsp:nvSpPr>
        <dsp:cNvPr id="0" name=""/>
        <dsp:cNvSpPr/>
      </dsp:nvSpPr>
      <dsp:spPr>
        <a:xfrm>
          <a:off x="6601565" y="888191"/>
          <a:ext cx="1540426" cy="1752009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4-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Événement national</a:t>
          </a:r>
          <a:endParaRPr lang="fr-CA" sz="2000" kern="1200" dirty="0"/>
        </a:p>
      </dsp:txBody>
      <dsp:txXfrm>
        <a:off x="6601565" y="888191"/>
        <a:ext cx="1540426" cy="17520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B7AC0-5B92-486B-9462-E8BE148178F1}">
      <dsp:nvSpPr>
        <dsp:cNvPr id="0" name=""/>
        <dsp:cNvSpPr/>
      </dsp:nvSpPr>
      <dsp:spPr>
        <a:xfrm>
          <a:off x="6226" y="873870"/>
          <a:ext cx="1516930" cy="1780651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1-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kern="1200" dirty="0">
            <a:solidFill>
              <a:schemeClr val="bg1"/>
            </a:solidFill>
          </a:endParaRPr>
        </a:p>
      </dsp:txBody>
      <dsp:txXfrm>
        <a:off x="6226" y="873870"/>
        <a:ext cx="1516930" cy="1780651"/>
      </dsp:txXfrm>
    </dsp:sp>
    <dsp:sp modelId="{FC430DDB-C4D8-492A-B7BB-F5D95D11559C}">
      <dsp:nvSpPr>
        <dsp:cNvPr id="0" name=""/>
        <dsp:cNvSpPr/>
      </dsp:nvSpPr>
      <dsp:spPr>
        <a:xfrm>
          <a:off x="1671336" y="1580453"/>
          <a:ext cx="314140" cy="367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1671336" y="1580453"/>
        <a:ext cx="314140" cy="367485"/>
      </dsp:txXfrm>
    </dsp:sp>
    <dsp:sp modelId="{9E7464EA-6A47-4E9B-8DAB-E69BF5EBC907}">
      <dsp:nvSpPr>
        <dsp:cNvPr id="0" name=""/>
        <dsp:cNvSpPr/>
      </dsp:nvSpPr>
      <dsp:spPr>
        <a:xfrm>
          <a:off x="2115875" y="873870"/>
          <a:ext cx="1566540" cy="1780651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2-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Des fiches présentent les comités régionaux.</a:t>
          </a:r>
          <a:endParaRPr lang="fr-CA" sz="2000" kern="1200" dirty="0">
            <a:solidFill>
              <a:schemeClr val="bg1"/>
            </a:solidFill>
          </a:endParaRPr>
        </a:p>
      </dsp:txBody>
      <dsp:txXfrm>
        <a:off x="2115875" y="873870"/>
        <a:ext cx="1566540" cy="1780651"/>
      </dsp:txXfrm>
    </dsp:sp>
    <dsp:sp modelId="{4D8DFAF8-B62C-4931-A399-CA4563CE0107}">
      <dsp:nvSpPr>
        <dsp:cNvPr id="0" name=""/>
        <dsp:cNvSpPr/>
      </dsp:nvSpPr>
      <dsp:spPr>
        <a:xfrm>
          <a:off x="3830596" y="1580453"/>
          <a:ext cx="314140" cy="367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3830596" y="1580453"/>
        <a:ext cx="314140" cy="367485"/>
      </dsp:txXfrm>
    </dsp:sp>
    <dsp:sp modelId="{E26ADB83-705D-48BA-A3D3-BEA85E83BA6E}">
      <dsp:nvSpPr>
        <dsp:cNvPr id="0" name=""/>
        <dsp:cNvSpPr/>
      </dsp:nvSpPr>
      <dsp:spPr>
        <a:xfrm>
          <a:off x="4275135" y="873870"/>
          <a:ext cx="1755292" cy="178065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b="1" kern="1200" dirty="0" smtClean="0"/>
            <a:t>3-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/>
            <a:t>Bilans régionaux</a:t>
          </a:r>
          <a:endParaRPr lang="fr-CA" sz="2400" b="1" kern="1200" dirty="0"/>
        </a:p>
      </dsp:txBody>
      <dsp:txXfrm>
        <a:off x="4275135" y="873870"/>
        <a:ext cx="1755292" cy="1780651"/>
      </dsp:txXfrm>
    </dsp:sp>
    <dsp:sp modelId="{A5158A6D-917D-4FD9-9E48-3078CDF05ADD}">
      <dsp:nvSpPr>
        <dsp:cNvPr id="0" name=""/>
        <dsp:cNvSpPr/>
      </dsp:nvSpPr>
      <dsp:spPr>
        <a:xfrm>
          <a:off x="6178607" y="1580453"/>
          <a:ext cx="314140" cy="367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6178607" y="1580453"/>
        <a:ext cx="314140" cy="367485"/>
      </dsp:txXfrm>
    </dsp:sp>
    <dsp:sp modelId="{834B4297-78D7-4F55-B991-79485491AF05}">
      <dsp:nvSpPr>
        <dsp:cNvPr id="0" name=""/>
        <dsp:cNvSpPr/>
      </dsp:nvSpPr>
      <dsp:spPr>
        <a:xfrm>
          <a:off x="6623146" y="873870"/>
          <a:ext cx="1514559" cy="1780651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4-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Événement </a:t>
          </a:r>
          <a:r>
            <a:rPr lang="fr-CA" sz="2000" kern="1200" dirty="0" smtClean="0"/>
            <a:t>national</a:t>
          </a:r>
          <a:endParaRPr lang="fr-CA" sz="2000" kern="1200" dirty="0"/>
        </a:p>
      </dsp:txBody>
      <dsp:txXfrm>
        <a:off x="6623146" y="873870"/>
        <a:ext cx="1514559" cy="178065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6BE23-A6F6-475C-876C-DEC6EF2497E5}">
      <dsp:nvSpPr>
        <dsp:cNvPr id="0" name=""/>
        <dsp:cNvSpPr/>
      </dsp:nvSpPr>
      <dsp:spPr>
        <a:xfrm>
          <a:off x="3927685" y="1259881"/>
          <a:ext cx="3125775" cy="102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982"/>
              </a:lnTo>
              <a:lnTo>
                <a:pt x="3125775" y="896982"/>
              </a:lnTo>
              <a:lnTo>
                <a:pt x="3125775" y="102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E4EC6-D77C-4450-9333-86954858370E}">
      <dsp:nvSpPr>
        <dsp:cNvPr id="0" name=""/>
        <dsp:cNvSpPr/>
      </dsp:nvSpPr>
      <dsp:spPr>
        <a:xfrm>
          <a:off x="3927685" y="1259881"/>
          <a:ext cx="1050638" cy="102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982"/>
              </a:lnTo>
              <a:lnTo>
                <a:pt x="1050638" y="896982"/>
              </a:lnTo>
              <a:lnTo>
                <a:pt x="1050638" y="102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7191F-4BB9-42DA-A3A0-EA853F79EE11}">
      <dsp:nvSpPr>
        <dsp:cNvPr id="0" name=""/>
        <dsp:cNvSpPr/>
      </dsp:nvSpPr>
      <dsp:spPr>
        <a:xfrm>
          <a:off x="2919576" y="1259881"/>
          <a:ext cx="1008108" cy="1028849"/>
        </a:xfrm>
        <a:custGeom>
          <a:avLst/>
          <a:gdLst/>
          <a:ahLst/>
          <a:cxnLst/>
          <a:rect l="0" t="0" r="0" b="0"/>
          <a:pathLst>
            <a:path>
              <a:moveTo>
                <a:pt x="1008108" y="0"/>
              </a:moveTo>
              <a:lnTo>
                <a:pt x="1008108" y="896982"/>
              </a:lnTo>
              <a:lnTo>
                <a:pt x="0" y="896982"/>
              </a:lnTo>
              <a:lnTo>
                <a:pt x="0" y="102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BEF01-0A63-4A77-9777-12467F6491DB}">
      <dsp:nvSpPr>
        <dsp:cNvPr id="0" name=""/>
        <dsp:cNvSpPr/>
      </dsp:nvSpPr>
      <dsp:spPr>
        <a:xfrm>
          <a:off x="888006" y="1259881"/>
          <a:ext cx="3039679" cy="1028849"/>
        </a:xfrm>
        <a:custGeom>
          <a:avLst/>
          <a:gdLst/>
          <a:ahLst/>
          <a:cxnLst/>
          <a:rect l="0" t="0" r="0" b="0"/>
          <a:pathLst>
            <a:path>
              <a:moveTo>
                <a:pt x="3039679" y="0"/>
              </a:moveTo>
              <a:lnTo>
                <a:pt x="3039679" y="896982"/>
              </a:lnTo>
              <a:lnTo>
                <a:pt x="0" y="896982"/>
              </a:lnTo>
              <a:lnTo>
                <a:pt x="0" y="102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EA3F5-168E-48E8-BE7C-F68A8F424AD0}">
      <dsp:nvSpPr>
        <dsp:cNvPr id="0" name=""/>
        <dsp:cNvSpPr/>
      </dsp:nvSpPr>
      <dsp:spPr>
        <a:xfrm>
          <a:off x="1726603" y="183666"/>
          <a:ext cx="4402164" cy="107621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255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Codification des cibles d’analyse</a:t>
          </a:r>
          <a:endParaRPr lang="fr-CA" sz="2000" b="1" kern="1200" dirty="0"/>
        </a:p>
      </dsp:txBody>
      <dsp:txXfrm>
        <a:off x="1726603" y="183666"/>
        <a:ext cx="4402164" cy="1076214"/>
      </dsp:txXfrm>
    </dsp:sp>
    <dsp:sp modelId="{749BDEDA-26F6-43B2-B576-4AD0C2BF8B43}">
      <dsp:nvSpPr>
        <dsp:cNvPr id="0" name=""/>
        <dsp:cNvSpPr/>
      </dsp:nvSpPr>
      <dsp:spPr>
        <a:xfrm>
          <a:off x="5089" y="2288731"/>
          <a:ext cx="1765834" cy="169845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1-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Rôle des acteurs</a:t>
          </a:r>
          <a:endParaRPr lang="fr-CA" sz="2400" kern="1200" dirty="0">
            <a:solidFill>
              <a:schemeClr val="tx1"/>
            </a:solidFill>
          </a:endParaRPr>
        </a:p>
      </dsp:txBody>
      <dsp:txXfrm>
        <a:off x="5089" y="2288731"/>
        <a:ext cx="1765834" cy="1698456"/>
      </dsp:txXfrm>
    </dsp:sp>
    <dsp:sp modelId="{10EDC7F8-3160-4546-87B1-5D6367D82F87}">
      <dsp:nvSpPr>
        <dsp:cNvPr id="0" name=""/>
        <dsp:cNvSpPr/>
      </dsp:nvSpPr>
      <dsp:spPr>
        <a:xfrm>
          <a:off x="2034656" y="2288731"/>
          <a:ext cx="1769840" cy="169845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255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2-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Réalisations</a:t>
          </a:r>
          <a:endParaRPr lang="fr-CA" sz="2400" kern="1200" dirty="0">
            <a:solidFill>
              <a:schemeClr val="tx1"/>
            </a:solidFill>
          </a:endParaRPr>
        </a:p>
      </dsp:txBody>
      <dsp:txXfrm>
        <a:off x="2034656" y="2288731"/>
        <a:ext cx="1769840" cy="1698456"/>
      </dsp:txXfrm>
    </dsp:sp>
    <dsp:sp modelId="{CE4F7F81-1C48-48F3-8C90-CF20A6581826}">
      <dsp:nvSpPr>
        <dsp:cNvPr id="0" name=""/>
        <dsp:cNvSpPr/>
      </dsp:nvSpPr>
      <dsp:spPr>
        <a:xfrm>
          <a:off x="4068230" y="2288731"/>
          <a:ext cx="1820188" cy="168827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3-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Processus</a:t>
          </a:r>
          <a:endParaRPr lang="fr-CA" sz="2400" kern="1200" dirty="0">
            <a:solidFill>
              <a:schemeClr val="tx1"/>
            </a:solidFill>
          </a:endParaRPr>
        </a:p>
      </dsp:txBody>
      <dsp:txXfrm>
        <a:off x="4068230" y="2288731"/>
        <a:ext cx="1820188" cy="1688271"/>
      </dsp:txXfrm>
    </dsp:sp>
    <dsp:sp modelId="{90A57052-3AC2-44BD-B447-59DCF16FD8B8}">
      <dsp:nvSpPr>
        <dsp:cNvPr id="0" name=""/>
        <dsp:cNvSpPr/>
      </dsp:nvSpPr>
      <dsp:spPr>
        <a:xfrm>
          <a:off x="6152152" y="2288731"/>
          <a:ext cx="1802618" cy="17025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128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4-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 Dimensions du DS</a:t>
          </a:r>
          <a:endParaRPr lang="fr-CA" sz="2400" kern="1200" dirty="0">
            <a:solidFill>
              <a:schemeClr val="tx1"/>
            </a:solidFill>
          </a:endParaRPr>
        </a:p>
      </dsp:txBody>
      <dsp:txXfrm>
        <a:off x="6152152" y="2288731"/>
        <a:ext cx="1802618" cy="170253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B7AC0-5B92-486B-9462-E8BE148178F1}">
      <dsp:nvSpPr>
        <dsp:cNvPr id="0" name=""/>
        <dsp:cNvSpPr/>
      </dsp:nvSpPr>
      <dsp:spPr>
        <a:xfrm>
          <a:off x="4307" y="585475"/>
          <a:ext cx="1376624" cy="235744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874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1-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La mise en contexte a introduit la démarche.</a:t>
          </a:r>
          <a:endParaRPr lang="fr-CA" sz="2000" kern="1200" dirty="0">
            <a:solidFill>
              <a:schemeClr val="bg1"/>
            </a:solidFill>
          </a:endParaRPr>
        </a:p>
      </dsp:txBody>
      <dsp:txXfrm>
        <a:off x="4307" y="585475"/>
        <a:ext cx="1376624" cy="2357440"/>
      </dsp:txXfrm>
    </dsp:sp>
    <dsp:sp modelId="{FC430DDB-C4D8-492A-B7BB-F5D95D11559C}">
      <dsp:nvSpPr>
        <dsp:cNvPr id="0" name=""/>
        <dsp:cNvSpPr/>
      </dsp:nvSpPr>
      <dsp:spPr>
        <a:xfrm>
          <a:off x="1515405" y="1597448"/>
          <a:ext cx="285085" cy="33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/>
        </a:p>
      </dsp:txBody>
      <dsp:txXfrm>
        <a:off x="1515405" y="1597448"/>
        <a:ext cx="285085" cy="333495"/>
      </dsp:txXfrm>
    </dsp:sp>
    <dsp:sp modelId="{9E7464EA-6A47-4E9B-8DAB-E69BF5EBC907}">
      <dsp:nvSpPr>
        <dsp:cNvPr id="0" name=""/>
        <dsp:cNvSpPr/>
      </dsp:nvSpPr>
      <dsp:spPr>
        <a:xfrm>
          <a:off x="1918827" y="585475"/>
          <a:ext cx="1421646" cy="235744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2- Portrait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bg1"/>
              </a:solidFill>
            </a:rPr>
            <a:t>Des fiches présentent les comités régionaux.</a:t>
          </a:r>
          <a:endParaRPr lang="fr-CA" sz="2000" kern="1200" dirty="0">
            <a:solidFill>
              <a:schemeClr val="bg1"/>
            </a:solidFill>
          </a:endParaRPr>
        </a:p>
      </dsp:txBody>
      <dsp:txXfrm>
        <a:off x="1918827" y="585475"/>
        <a:ext cx="1421646" cy="2357440"/>
      </dsp:txXfrm>
    </dsp:sp>
    <dsp:sp modelId="{4D8DFAF8-B62C-4931-A399-CA4563CE0107}">
      <dsp:nvSpPr>
        <dsp:cNvPr id="0" name=""/>
        <dsp:cNvSpPr/>
      </dsp:nvSpPr>
      <dsp:spPr>
        <a:xfrm>
          <a:off x="3474948" y="1597448"/>
          <a:ext cx="285085" cy="33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/>
        </a:p>
      </dsp:txBody>
      <dsp:txXfrm>
        <a:off x="3474948" y="1597448"/>
        <a:ext cx="285085" cy="333495"/>
      </dsp:txXfrm>
    </dsp:sp>
    <dsp:sp modelId="{E26ADB83-705D-48BA-A3D3-BEA85E83BA6E}">
      <dsp:nvSpPr>
        <dsp:cNvPr id="0" name=""/>
        <dsp:cNvSpPr/>
      </dsp:nvSpPr>
      <dsp:spPr>
        <a:xfrm>
          <a:off x="3878370" y="585475"/>
          <a:ext cx="1819192" cy="235744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0" kern="1200" dirty="0" smtClean="0">
              <a:solidFill>
                <a:schemeClr val="bg1"/>
              </a:solidFill>
            </a:rPr>
            <a:t>3- Bilans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0" kern="1200" dirty="0" smtClean="0">
              <a:solidFill>
                <a:schemeClr val="bg1"/>
              </a:solidFill>
            </a:rPr>
            <a:t>La codification repose sur 4 thématiques et le processus comprend </a:t>
          </a:r>
          <a:r>
            <a:rPr lang="fr-CA" sz="2000" b="0" kern="1200" dirty="0" smtClean="0">
              <a:solidFill>
                <a:schemeClr val="bg1"/>
              </a:solidFill>
            </a:rPr>
            <a:t>5 </a:t>
          </a:r>
          <a:r>
            <a:rPr lang="fr-CA" sz="2000" b="0" kern="1200" dirty="0" smtClean="0">
              <a:solidFill>
                <a:schemeClr val="bg1"/>
              </a:solidFill>
            </a:rPr>
            <a:t>étapes.</a:t>
          </a:r>
          <a:endParaRPr lang="fr-CA" sz="2000" b="0" kern="1200" dirty="0">
            <a:solidFill>
              <a:schemeClr val="bg1"/>
            </a:solidFill>
          </a:endParaRPr>
        </a:p>
      </dsp:txBody>
      <dsp:txXfrm>
        <a:off x="3878370" y="585475"/>
        <a:ext cx="1819192" cy="2357440"/>
      </dsp:txXfrm>
    </dsp:sp>
    <dsp:sp modelId="{A5158A6D-917D-4FD9-9E48-3078CDF05ADD}">
      <dsp:nvSpPr>
        <dsp:cNvPr id="0" name=""/>
        <dsp:cNvSpPr/>
      </dsp:nvSpPr>
      <dsp:spPr>
        <a:xfrm>
          <a:off x="5832036" y="1597448"/>
          <a:ext cx="285085" cy="33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/>
        </a:p>
      </dsp:txBody>
      <dsp:txXfrm>
        <a:off x="5832036" y="1597448"/>
        <a:ext cx="285085" cy="333495"/>
      </dsp:txXfrm>
    </dsp:sp>
    <dsp:sp modelId="{834B4297-78D7-4F55-B991-79485491AF05}">
      <dsp:nvSpPr>
        <dsp:cNvPr id="0" name=""/>
        <dsp:cNvSpPr/>
      </dsp:nvSpPr>
      <dsp:spPr>
        <a:xfrm>
          <a:off x="6235458" y="585475"/>
          <a:ext cx="1904166" cy="235744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00100" dist="508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/>
            <a:t>4-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/>
            <a:t>Événement national </a:t>
          </a:r>
          <a:r>
            <a:rPr lang="fr-CA" sz="2400" b="1" kern="1200" dirty="0" smtClean="0"/>
            <a:t>de juin 2012</a:t>
          </a:r>
          <a:endParaRPr lang="fr-CA" sz="2400" b="1" kern="1200" dirty="0"/>
        </a:p>
      </dsp:txBody>
      <dsp:txXfrm>
        <a:off x="6235458" y="585475"/>
        <a:ext cx="1904166" cy="235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9483AD-646F-4703-86C2-A0388997E770}" type="datetimeFigureOut">
              <a:rPr lang="fr-FR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2D7DEB-E04D-4C19-BFB9-9F8E9211D7A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F87A94-EA79-462B-9115-E869FE5AC259}" type="datetimeFigureOut">
              <a:rPr lang="fr-FR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1B91D9-85E5-495C-86B8-C8AFA388C61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B91D9-85E5-495C-86B8-C8AFA388C618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1F0AD-9DE4-4A50-A336-EF9D640F8C86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C2D1A-2B4B-4907-AD14-1D67ACB19AC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7E1FC-DDE9-4AA4-8C06-7B3F25851A4A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357F-8FE5-42C7-A7D5-EDBFF31DF4A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033B0-D641-4690-9E60-64067A9D878B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4EBAB-E2A0-41D8-BFFD-D41D09F4F620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66274-3CB6-4785-AB51-3CDA646354BF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8A13-EF30-4E55-90AA-493C5B9E05D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21361-35D9-400D-B6C9-BB0DD641B903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C6753-601D-4511-BEFE-AE6F5E4DA85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5ADF3-32C9-459B-9F81-14067DF4A579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0B9D3-F4B8-49C8-96E7-98C92CE7D00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86422-0758-42F3-BB65-9B818967CDBB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4ABB0-658E-437B-A68F-9A111C98BD94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E6729-C62F-441B-BA4B-2FB3A1F88AE7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04883-8F20-4899-84EF-C67289FB9074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ACCAB-4538-4116-B463-311E2DFF50AF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6BEF5-8305-4F99-BF4C-45BCE2122F1E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69E49-126A-4ED3-82C8-07D46019E0EF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35C5E-904C-4A50-BC3F-F29AD31B3EA8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44A26-D2D0-4EEE-83E9-85134467C875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5618D64E-6A7A-4BEB-ADFC-54D39438B09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E6F88FB-1531-4E06-AAD9-58EECE118723}" type="datetime1">
              <a:rPr lang="fr-FR" smtClean="0"/>
              <a:pPr>
                <a:defRPr/>
              </a:pPr>
              <a:t>25/05/2011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ED84290-4687-4EA0-B3EC-40CB110A5FEE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4005064"/>
            <a:ext cx="6733376" cy="137333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CA" sz="3200" dirty="0" smtClean="0"/>
              <a:t>Présentation DANS LE CADRE DE L’ACTIVITÉ PRINTANIÈRE DU </a:t>
            </a:r>
            <a:r>
              <a:rPr lang="fr-CA" sz="3200" dirty="0" err="1" smtClean="0"/>
              <a:t>rqds</a:t>
            </a:r>
            <a:endParaRPr lang="fr-CA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5445224"/>
            <a:ext cx="5105400" cy="9340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fr-CA" dirty="0" smtClean="0"/>
              <a:t>Par Christiane Lussier et Alain Meunier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fr-CA" dirty="0" smtClean="0"/>
              <a:t>11 mai 2011, St-Jean-Port-Joli</a:t>
            </a:r>
            <a:endParaRPr lang="fr-CA" dirty="0"/>
          </a:p>
        </p:txBody>
      </p:sp>
      <p:pic>
        <p:nvPicPr>
          <p:cNvPr id="60417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234194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65304"/>
            <a:ext cx="1080120" cy="4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200800" cy="5040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b="1" dirty="0" smtClean="0">
                <a:solidFill>
                  <a:schemeClr val="tx1"/>
                </a:solidFill>
              </a:rPr>
              <a:t>PRIORITÉS 2010-2011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797552" cy="3697635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 smtClean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F4CA793-2883-4FDC-B7FD-3489247F86DC}" type="slidenum">
              <a:rPr lang="fr-CA"/>
              <a:pPr>
                <a:defRPr/>
              </a:pPr>
              <a:t>10</a:t>
            </a:fld>
            <a:endParaRPr lang="fr-CA"/>
          </a:p>
        </p:txBody>
      </p:sp>
      <p:pic>
        <p:nvPicPr>
          <p:cNvPr id="5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me 5"/>
          <p:cNvGraphicFramePr/>
          <p:nvPr/>
        </p:nvGraphicFramePr>
        <p:xfrm>
          <a:off x="467544" y="1268760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56176" y="2564904"/>
            <a:ext cx="1152128" cy="1200329"/>
          </a:xfrm>
          <a:prstGeom prst="rect">
            <a:avLst/>
          </a:prstGeom>
          <a:noFill/>
          <a:effectLst>
            <a:outerShdw blurRad="9144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+mn-lt"/>
              </a:rPr>
              <a:t>4-Portrait global</a:t>
            </a:r>
            <a:endParaRPr lang="fr-CA" sz="24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76256" y="465313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+mn-lt"/>
              </a:rPr>
              <a:t>5-</a:t>
            </a:r>
          </a:p>
          <a:p>
            <a:r>
              <a:rPr lang="fr-CA" sz="2400" dirty="0" smtClean="0">
                <a:latin typeface="+mn-lt"/>
              </a:rPr>
              <a:t>Analyse des bilans</a:t>
            </a:r>
            <a:endParaRPr lang="fr-CA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1 : </a:t>
            </a:r>
          </a:p>
          <a:p>
            <a:r>
              <a:rPr lang="fr-CA" sz="1400" b="1" dirty="0" smtClean="0">
                <a:latin typeface="Tw Cen MT"/>
              </a:rPr>
              <a:t>Mise en contexte</a:t>
            </a:r>
            <a:endParaRPr lang="fr-CA" sz="1400" b="1" dirty="0">
              <a:latin typeface="Tw Cen MT"/>
            </a:endParaRPr>
          </a:p>
        </p:txBody>
      </p:sp>
      <p:pic>
        <p:nvPicPr>
          <p:cNvPr id="11" name="Image 10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237312"/>
            <a:ext cx="1080120" cy="4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44816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DEUXIÈME PARTIE</a:t>
            </a:r>
            <a:endParaRPr lang="fr-C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2202123-E9A8-4003-909B-D30D8A2ABF29}" type="slidenum">
              <a:rPr lang="fr-CA"/>
              <a:pPr>
                <a:defRPr/>
              </a:pPr>
              <a:t>11</a:t>
            </a:fld>
            <a:endParaRPr lang="fr-CA" dirty="0"/>
          </a:p>
        </p:txBody>
      </p:sp>
      <p:graphicFrame>
        <p:nvGraphicFramePr>
          <p:cNvPr id="9" name="Diagramme 8"/>
          <p:cNvGraphicFramePr/>
          <p:nvPr/>
        </p:nvGraphicFramePr>
        <p:xfrm>
          <a:off x="539552" y="1340768"/>
          <a:ext cx="81439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OUVERTURE GUID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3275856" y="4149080"/>
            <a:ext cx="430907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2771800" y="4653136"/>
            <a:ext cx="2808312" cy="792088"/>
          </a:xfrm>
          <a:prstGeom prst="rect">
            <a:avLst/>
          </a:prstGeom>
        </p:spPr>
        <p:txBody>
          <a:bodyPr vert="horz" lIns="91440"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Contenu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Comités</a:t>
            </a:r>
            <a:r>
              <a:rPr kumimoji="0" lang="fr-CA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régionaux de DS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 10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165304"/>
            <a:ext cx="1080120" cy="4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4752528" cy="6480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CONTENU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2016225" cy="3923928"/>
          </a:xfrm>
        </p:spPr>
        <p:txBody>
          <a:bodyPr>
            <a:normAutofit fontScale="92500"/>
          </a:bodyPr>
          <a:lstStyle/>
          <a:p>
            <a:endParaRPr lang="fr-CA" sz="2800" dirty="0" smtClean="0"/>
          </a:p>
          <a:p>
            <a:r>
              <a:rPr lang="fr-CA" sz="2400" dirty="0" smtClean="0"/>
              <a:t>Chapitre 1</a:t>
            </a:r>
          </a:p>
          <a:p>
            <a:r>
              <a:rPr lang="fr-CA" sz="2400" dirty="0" smtClean="0"/>
              <a:t>Chapitre 2</a:t>
            </a:r>
          </a:p>
          <a:p>
            <a:r>
              <a:rPr lang="fr-CA" sz="2400" dirty="0" smtClean="0"/>
              <a:t>Chapitre 3</a:t>
            </a:r>
          </a:p>
          <a:p>
            <a:r>
              <a:rPr lang="fr-CA" sz="2400" dirty="0" smtClean="0"/>
              <a:t>Chapitre 4</a:t>
            </a:r>
          </a:p>
          <a:p>
            <a:r>
              <a:rPr lang="fr-CA" sz="2400" dirty="0" smtClean="0"/>
              <a:t>Chapitre 5</a:t>
            </a:r>
          </a:p>
          <a:p>
            <a:endParaRPr lang="fr-CA" sz="2400" dirty="0" smtClean="0"/>
          </a:p>
          <a:p>
            <a:r>
              <a:rPr lang="fr-CA" sz="2400" dirty="0" smtClean="0"/>
              <a:t>Annexes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17411" name="Espace réservé du contenu 6"/>
          <p:cNvSpPr>
            <a:spLocks noGrp="1"/>
          </p:cNvSpPr>
          <p:nvPr>
            <p:ph sz="half" idx="2"/>
          </p:nvPr>
        </p:nvSpPr>
        <p:spPr>
          <a:xfrm>
            <a:off x="2699791" y="1916832"/>
            <a:ext cx="6444209" cy="4244256"/>
          </a:xfrm>
        </p:spPr>
        <p:txBody>
          <a:bodyPr>
            <a:normAutofit fontScale="92500"/>
          </a:bodyPr>
          <a:lstStyle/>
          <a:p>
            <a:endParaRPr lang="fr-CA" sz="2800" dirty="0" smtClean="0"/>
          </a:p>
          <a:p>
            <a:r>
              <a:rPr lang="fr-CA" sz="2400" dirty="0" smtClean="0"/>
              <a:t>Politiques &amp; programmes 1998-2003</a:t>
            </a:r>
          </a:p>
          <a:p>
            <a:r>
              <a:rPr lang="fr-CA" sz="2400" dirty="0" smtClean="0"/>
              <a:t>Politiques &amp; programmes 2003-2008</a:t>
            </a:r>
          </a:p>
          <a:p>
            <a:r>
              <a:rPr lang="fr-CA" sz="2400" dirty="0" smtClean="0"/>
              <a:t>Politiques &amp; programmes 2008-2010</a:t>
            </a:r>
          </a:p>
          <a:p>
            <a:r>
              <a:rPr lang="fr-CA" sz="2400" dirty="0" smtClean="0"/>
              <a:t>Pratiques du DS: RQDS, RQVVS, RUI, RGVDS, …</a:t>
            </a:r>
          </a:p>
          <a:p>
            <a:r>
              <a:rPr lang="fr-CA" sz="2400" dirty="0" smtClean="0"/>
              <a:t>Dispositifs de recherche</a:t>
            </a:r>
          </a:p>
          <a:p>
            <a:pPr>
              <a:buNone/>
            </a:pPr>
            <a:endParaRPr lang="fr-CA" sz="2400" dirty="0" smtClean="0"/>
          </a:p>
          <a:p>
            <a:r>
              <a:rPr lang="fr-CA" sz="2400" dirty="0" smtClean="0"/>
              <a:t>Tableau des politiques et programmes</a:t>
            </a:r>
          </a:p>
          <a:p>
            <a:r>
              <a:rPr lang="fr-CA" sz="2400" dirty="0" smtClean="0"/>
              <a:t>Fiches de l’apport des grandes villes en DS</a:t>
            </a:r>
          </a:p>
          <a:p>
            <a:r>
              <a:rPr lang="fr-CA" sz="2400" dirty="0" smtClean="0"/>
              <a:t>Fiches sur les 18 comités régionaux en DS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12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2 : </a:t>
            </a:r>
          </a:p>
          <a:p>
            <a:r>
              <a:rPr lang="fr-CA" sz="1400" b="1" dirty="0" smtClean="0">
                <a:latin typeface="Tw Cen MT"/>
              </a:rPr>
              <a:t>Portrait du DS</a:t>
            </a:r>
            <a:endParaRPr lang="fr-CA" sz="1400" b="1" dirty="0">
              <a:latin typeface="Tw Cen M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9632" y="1268760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«</a:t>
            </a:r>
            <a:r>
              <a:rPr lang="fr-CA" b="1" i="1" dirty="0" smtClean="0"/>
              <a:t>Le DS au Québec depuis 1998 : Survol des politiques, programmes, pratiques et dispositifs de recherche</a:t>
            </a:r>
            <a:r>
              <a:rPr lang="fr-CA" b="1" dirty="0" smtClean="0"/>
              <a:t> </a:t>
            </a:r>
            <a:r>
              <a:rPr lang="fr-CA" dirty="0" smtClean="0"/>
              <a:t>», </a:t>
            </a:r>
            <a:r>
              <a:rPr lang="fr-CA" sz="1600" dirty="0" smtClean="0"/>
              <a:t>J. Tremblay, D. Letellier</a:t>
            </a:r>
            <a:endParaRPr lang="fr-CA" sz="1600" dirty="0"/>
          </a:p>
        </p:txBody>
      </p:sp>
      <p:pic>
        <p:nvPicPr>
          <p:cNvPr id="10" name="Image 9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864096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13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87624" y="404664"/>
            <a:ext cx="4752975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COMITÉS RÉGIONAUX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2016125" cy="4572000"/>
          </a:xfrm>
        </p:spPr>
        <p:txBody>
          <a:bodyPr>
            <a:normAutofit/>
          </a:bodyPr>
          <a:lstStyle/>
          <a:p>
            <a:endParaRPr lang="fr-CA" sz="2800" dirty="0" smtClean="0"/>
          </a:p>
          <a:p>
            <a:endParaRPr lang="fr-CA" sz="24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17411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3095625" y="1341438"/>
            <a:ext cx="6048375" cy="4819650"/>
          </a:xfrm>
        </p:spPr>
        <p:txBody>
          <a:bodyPr>
            <a:normAutofit/>
          </a:bodyPr>
          <a:lstStyle/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2 : </a:t>
            </a:r>
          </a:p>
          <a:p>
            <a:r>
              <a:rPr lang="fr-CA" sz="1400" b="1" dirty="0" smtClean="0">
                <a:latin typeface="Tw Cen MT"/>
              </a:rPr>
              <a:t>Portrait du DS</a:t>
            </a:r>
            <a:endParaRPr lang="fr-CA" sz="1400" b="1" dirty="0">
              <a:latin typeface="Tw Cen MT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99592" y="2780928"/>
          <a:ext cx="7272809" cy="298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296144"/>
                <a:gridCol w="864096"/>
                <a:gridCol w="1944215"/>
                <a:gridCol w="1224136"/>
                <a:gridCol w="1008114"/>
              </a:tblGrid>
              <a:tr h="608629">
                <a:tc>
                  <a:txBody>
                    <a:bodyPr/>
                    <a:lstStyle/>
                    <a:p>
                      <a:r>
                        <a:rPr lang="fr-CA" dirty="0" smtClean="0"/>
                        <a:t>Région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Nom du comité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Leadership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Dossiers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Membres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Financement</a:t>
                      </a:r>
                      <a:endParaRPr lang="fr-CA" dirty="0"/>
                    </a:p>
                  </a:txBody>
                  <a:tcPr/>
                </a:tc>
              </a:tr>
              <a:tr h="2343698">
                <a:tc>
                  <a:txBody>
                    <a:bodyPr/>
                    <a:lstStyle/>
                    <a:p>
                      <a:r>
                        <a:rPr lang="fr-CA" dirty="0" smtClean="0"/>
                        <a:t>09-Côte-Nord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Réseau des partenaires du DS et du DC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CRÉ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Enjeu 1:</a:t>
                      </a:r>
                    </a:p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r>
                        <a:rPr lang="fr-CA" dirty="0" smtClean="0"/>
                        <a:t>Enjeu</a:t>
                      </a:r>
                      <a:r>
                        <a:rPr lang="fr-CA" baseline="0" dirty="0" smtClean="0"/>
                        <a:t> 2:</a:t>
                      </a:r>
                    </a:p>
                    <a:p>
                      <a:endParaRPr lang="fr-CA" baseline="0" dirty="0" smtClean="0"/>
                    </a:p>
                    <a:p>
                      <a:endParaRPr lang="fr-CA" baseline="0" dirty="0" smtClean="0"/>
                    </a:p>
                    <a:p>
                      <a:r>
                        <a:rPr lang="fr-CA" baseline="0" dirty="0" smtClean="0"/>
                        <a:t>Enjeu 3: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O .</a:t>
                      </a:r>
                      <a:r>
                        <a:rPr lang="fr-CA" dirty="0" err="1" smtClean="0"/>
                        <a:t>Comm</a:t>
                      </a:r>
                      <a:r>
                        <a:rPr lang="fr-CA" dirty="0" smtClean="0"/>
                        <a:t>.</a:t>
                      </a:r>
                    </a:p>
                    <a:p>
                      <a:r>
                        <a:rPr lang="fr-CA" dirty="0" smtClean="0"/>
                        <a:t>C .</a:t>
                      </a:r>
                      <a:r>
                        <a:rPr lang="fr-CA" dirty="0" err="1" smtClean="0"/>
                        <a:t>Scol</a:t>
                      </a:r>
                      <a:r>
                        <a:rPr lang="fr-CA" dirty="0" smtClean="0"/>
                        <a:t>.</a:t>
                      </a:r>
                      <a:r>
                        <a:rPr lang="fr-CA" baseline="0" dirty="0" smtClean="0"/>
                        <a:t> Ministères</a:t>
                      </a:r>
                    </a:p>
                    <a:p>
                      <a:r>
                        <a:rPr lang="fr-CA" baseline="0" dirty="0" smtClean="0"/>
                        <a:t>CSSS</a:t>
                      </a:r>
                    </a:p>
                    <a:p>
                      <a:r>
                        <a:rPr lang="fr-CA" baseline="0" dirty="0" smtClean="0"/>
                        <a:t>CLD</a:t>
                      </a:r>
                    </a:p>
                    <a:p>
                      <a:r>
                        <a:rPr lang="fr-CA" baseline="0" dirty="0" smtClean="0"/>
                        <a:t>SADC</a:t>
                      </a:r>
                    </a:p>
                    <a:p>
                      <a:r>
                        <a:rPr lang="fr-CA" baseline="0" dirty="0" err="1" smtClean="0"/>
                        <a:t>Centraide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Entente </a:t>
                      </a:r>
                      <a:r>
                        <a:rPr lang="fr-CA" dirty="0" err="1" smtClean="0"/>
                        <a:t>adminis-trative</a:t>
                      </a:r>
                      <a:r>
                        <a:rPr lang="fr-CA" dirty="0" smtClean="0"/>
                        <a:t>  </a:t>
                      </a:r>
                      <a:r>
                        <a:rPr lang="fr-CA" dirty="0" err="1" smtClean="0"/>
                        <a:t>parta-gée</a:t>
                      </a:r>
                      <a:r>
                        <a:rPr lang="fr-CA" dirty="0" smtClean="0"/>
                        <a:t> entre CRÉ et ASSS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71600" y="141277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Validation </a:t>
            </a:r>
            <a:r>
              <a:rPr lang="fr-CA" sz="3200" b="1" u="sng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fr-CA" sz="32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?</a:t>
            </a:r>
          </a:p>
          <a:p>
            <a:r>
              <a:rPr lang="fr-CA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fr-CA" sz="2000" b="1" dirty="0" smtClean="0">
                <a:latin typeface="+mn-lt"/>
              </a:rPr>
              <a:t>Exemple de fiche descriptive inspirée du «Tour du Québec»</a:t>
            </a:r>
            <a:endParaRPr lang="fr-CA" sz="2000" b="1" dirty="0">
              <a:latin typeface="+mn-lt"/>
            </a:endParaRPr>
          </a:p>
        </p:txBody>
      </p:sp>
      <p:pic>
        <p:nvPicPr>
          <p:cNvPr id="11" name="Image 10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936104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44816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TROISIÈME PARTIE</a:t>
            </a:r>
            <a:endParaRPr lang="fr-C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2202123-E9A8-4003-909B-D30D8A2ABF29}" type="slidenum">
              <a:rPr lang="fr-CA"/>
              <a:pPr>
                <a:defRPr/>
              </a:pPr>
              <a:t>14</a:t>
            </a:fld>
            <a:endParaRPr lang="fr-CA" dirty="0"/>
          </a:p>
        </p:txBody>
      </p:sp>
      <p:graphicFrame>
        <p:nvGraphicFramePr>
          <p:cNvPr id="9" name="Diagramme 8"/>
          <p:cNvGraphicFramePr/>
          <p:nvPr/>
        </p:nvGraphicFramePr>
        <p:xfrm>
          <a:off x="539552" y="1340768"/>
          <a:ext cx="81439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OUVERTURE GUID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2771800" y="4653136"/>
            <a:ext cx="2448272" cy="936104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C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5508104" y="4077072"/>
            <a:ext cx="430907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3" name="ZoneTexte 12"/>
          <p:cNvSpPr txBox="1"/>
          <p:nvPr/>
        </p:nvSpPr>
        <p:spPr>
          <a:xfrm>
            <a:off x="4716016" y="45811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 smtClean="0">
                <a:latin typeface="+mn-lt"/>
              </a:rPr>
              <a:t>Avancement des bilans</a:t>
            </a:r>
          </a:p>
          <a:p>
            <a:r>
              <a:rPr lang="fr-CA" b="1" i="1" dirty="0" smtClean="0">
                <a:latin typeface="+mn-lt"/>
              </a:rPr>
              <a:t>Analyse des bilans</a:t>
            </a:r>
          </a:p>
          <a:p>
            <a:r>
              <a:rPr lang="fr-CA" b="1" i="1" dirty="0" smtClean="0">
                <a:latin typeface="+mn-lt"/>
              </a:rPr>
              <a:t>Thématiques</a:t>
            </a:r>
          </a:p>
          <a:p>
            <a:r>
              <a:rPr lang="fr-CA" b="1" i="1" dirty="0" smtClean="0">
                <a:latin typeface="+mn-lt"/>
              </a:rPr>
              <a:t>Exercice</a:t>
            </a:r>
          </a:p>
        </p:txBody>
      </p:sp>
      <p:pic>
        <p:nvPicPr>
          <p:cNvPr id="11" name="Image 10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237312"/>
            <a:ext cx="936104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80720" cy="6480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AVANCEMENT DES BILANS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384376" cy="3744416"/>
          </a:xfrm>
        </p:spPr>
        <p:txBody>
          <a:bodyPr>
            <a:normAutofit/>
          </a:bodyPr>
          <a:lstStyle/>
          <a:p>
            <a:pPr>
              <a:buNone/>
            </a:pPr>
            <a:endParaRPr lang="fr-CA" sz="2800" dirty="0" smtClean="0"/>
          </a:p>
          <a:p>
            <a:r>
              <a:rPr lang="fr-CA" dirty="0" smtClean="0"/>
              <a:t>Bilans remis</a:t>
            </a:r>
          </a:p>
          <a:p>
            <a:endParaRPr lang="fr-CA" dirty="0" smtClean="0"/>
          </a:p>
          <a:p>
            <a:r>
              <a:rPr lang="fr-CA" dirty="0" smtClean="0"/>
              <a:t>Bilans en cours</a:t>
            </a:r>
          </a:p>
          <a:p>
            <a:endParaRPr lang="fr-CA" dirty="0" smtClean="0"/>
          </a:p>
          <a:p>
            <a:r>
              <a:rPr lang="fr-CA" dirty="0" smtClean="0"/>
              <a:t>Ne participent pas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17411" name="Espace réservé du contenu 6"/>
          <p:cNvSpPr>
            <a:spLocks noGrp="1"/>
          </p:cNvSpPr>
          <p:nvPr>
            <p:ph sz="half" idx="2"/>
          </p:nvPr>
        </p:nvSpPr>
        <p:spPr>
          <a:xfrm>
            <a:off x="5292080" y="1700808"/>
            <a:ext cx="3456384" cy="3456384"/>
          </a:xfrm>
        </p:spPr>
        <p:txBody>
          <a:bodyPr>
            <a:normAutofit/>
          </a:bodyPr>
          <a:lstStyle/>
          <a:p>
            <a:pPr>
              <a:buNone/>
            </a:pPr>
            <a:endParaRPr lang="fr-CA" sz="2800" dirty="0" smtClean="0"/>
          </a:p>
          <a:p>
            <a:r>
              <a:rPr lang="fr-CA" dirty="0" smtClean="0"/>
              <a:t>4</a:t>
            </a:r>
            <a:r>
              <a:rPr lang="fr-CA" sz="2800" dirty="0" smtClean="0"/>
              <a:t> régions</a:t>
            </a:r>
          </a:p>
          <a:p>
            <a:endParaRPr lang="fr-CA" sz="2800" dirty="0" smtClean="0"/>
          </a:p>
          <a:p>
            <a:r>
              <a:rPr lang="fr-CA" sz="2800" dirty="0" smtClean="0"/>
              <a:t>12 </a:t>
            </a:r>
            <a:r>
              <a:rPr lang="fr-CA" sz="2800" dirty="0" smtClean="0"/>
              <a:t>régions  (fin juin)</a:t>
            </a:r>
          </a:p>
          <a:p>
            <a:endParaRPr lang="fr-CA" dirty="0" smtClean="0"/>
          </a:p>
          <a:p>
            <a:r>
              <a:rPr lang="fr-CA" dirty="0" smtClean="0"/>
              <a:t>3</a:t>
            </a:r>
            <a:r>
              <a:rPr lang="fr-CA" dirty="0" smtClean="0"/>
              <a:t> </a:t>
            </a:r>
            <a:r>
              <a:rPr lang="fr-CA" dirty="0" smtClean="0"/>
              <a:t>régions</a:t>
            </a: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15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28384" y="188640"/>
            <a:ext cx="111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635896" y="2348880"/>
            <a:ext cx="1440160" cy="367485"/>
            <a:chOff x="3830596" y="1580453"/>
            <a:chExt cx="314140" cy="367485"/>
          </a:xfrm>
          <a:scene3d>
            <a:camera prst="orthographicFront"/>
            <a:lightRig rig="threePt" dir="t"/>
          </a:scene3d>
        </p:grpSpPr>
        <p:sp>
          <p:nvSpPr>
            <p:cNvPr id="10" name="Flèche droite 9"/>
            <p:cNvSpPr/>
            <p:nvPr/>
          </p:nvSpPr>
          <p:spPr>
            <a:xfrm>
              <a:off x="3830596" y="1580453"/>
              <a:ext cx="314140" cy="3674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/>
            <p:nvPr/>
          </p:nvSpPr>
          <p:spPr>
            <a:xfrm>
              <a:off x="3830596" y="1653950"/>
              <a:ext cx="219898" cy="220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A" sz="1500" kern="120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635896" y="3356992"/>
            <a:ext cx="1440160" cy="367485"/>
            <a:chOff x="3830596" y="1580453"/>
            <a:chExt cx="314140" cy="367485"/>
          </a:xfrm>
          <a:scene3d>
            <a:camera prst="orthographicFront"/>
            <a:lightRig rig="threePt" dir="t"/>
          </a:scene3d>
        </p:grpSpPr>
        <p:sp>
          <p:nvSpPr>
            <p:cNvPr id="13" name="Flèche droite 12"/>
            <p:cNvSpPr/>
            <p:nvPr/>
          </p:nvSpPr>
          <p:spPr>
            <a:xfrm>
              <a:off x="3830596" y="1580453"/>
              <a:ext cx="314140" cy="3674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èche droite 4"/>
            <p:cNvSpPr/>
            <p:nvPr/>
          </p:nvSpPr>
          <p:spPr>
            <a:xfrm>
              <a:off x="3830596" y="1653950"/>
              <a:ext cx="219898" cy="220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A" sz="1500" kern="120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635896" y="4365104"/>
            <a:ext cx="1440160" cy="367485"/>
            <a:chOff x="3830596" y="1580453"/>
            <a:chExt cx="314140" cy="367485"/>
          </a:xfrm>
          <a:scene3d>
            <a:camera prst="orthographicFront"/>
            <a:lightRig rig="threePt" dir="t"/>
          </a:scene3d>
        </p:grpSpPr>
        <p:sp>
          <p:nvSpPr>
            <p:cNvPr id="16" name="Flèche droite 15"/>
            <p:cNvSpPr/>
            <p:nvPr/>
          </p:nvSpPr>
          <p:spPr>
            <a:xfrm>
              <a:off x="3830596" y="1580453"/>
              <a:ext cx="314140" cy="3674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èche droite 4"/>
            <p:cNvSpPr/>
            <p:nvPr/>
          </p:nvSpPr>
          <p:spPr>
            <a:xfrm>
              <a:off x="3830596" y="1653950"/>
              <a:ext cx="219898" cy="220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A" sz="1500" kern="1200"/>
            </a:p>
          </p:txBody>
        </p:sp>
      </p:grpSp>
      <p:pic>
        <p:nvPicPr>
          <p:cNvPr id="18" name="Image 17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936104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7200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ANALYSE DES BILANS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936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2800" b="1" u="sng" dirty="0" smtClean="0"/>
              <a:t>Synthèse régionale et pré-analyse</a:t>
            </a:r>
          </a:p>
          <a:p>
            <a:pPr>
              <a:buNone/>
            </a:pPr>
            <a:endParaRPr lang="fr-CA" sz="2800" dirty="0" smtClean="0"/>
          </a:p>
          <a:p>
            <a:r>
              <a:rPr lang="fr-CA" sz="2800" dirty="0" smtClean="0"/>
              <a:t>Retour à chaque région des informations issues des bilans régionaux réorganisées en fonction des thématiques</a:t>
            </a:r>
          </a:p>
          <a:p>
            <a:endParaRPr lang="fr-CA" sz="2800" dirty="0" smtClean="0"/>
          </a:p>
          <a:p>
            <a:r>
              <a:rPr lang="fr-CA" sz="2800" dirty="0" smtClean="0"/>
              <a:t>Questions, hypothèses pour approfondissement en préparation à la rencontre de novembre 2011</a:t>
            </a:r>
          </a:p>
          <a:p>
            <a:pPr>
              <a:buNone/>
            </a:pPr>
            <a:endParaRPr lang="fr-CA" sz="2800" b="1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16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28384" y="188640"/>
            <a:ext cx="111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5760640" cy="7200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CA" sz="4000" dirty="0" smtClean="0">
                <a:solidFill>
                  <a:schemeClr val="tx1"/>
                </a:solidFill>
              </a:rPr>
              <a:t>  THÉMATIQUES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440160"/>
          </a:xfrm>
        </p:spPr>
        <p:txBody>
          <a:bodyPr>
            <a:normAutofit/>
          </a:bodyPr>
          <a:lstStyle/>
          <a:p>
            <a:pPr>
              <a:buNone/>
            </a:pPr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17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28384" y="188640"/>
            <a:ext cx="111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  <p:graphicFrame>
        <p:nvGraphicFramePr>
          <p:cNvPr id="18" name="Espace réservé du contenu 4"/>
          <p:cNvGraphicFramePr>
            <a:graphicFrameLocks/>
          </p:cNvGraphicFramePr>
          <p:nvPr/>
        </p:nvGraphicFramePr>
        <p:xfrm>
          <a:off x="467544" y="1628800"/>
          <a:ext cx="7959860" cy="494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37512" cy="1524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sz="4400" dirty="0" smtClean="0">
                <a:solidFill>
                  <a:schemeClr val="tx1"/>
                </a:solidFill>
              </a:rPr>
              <a:t>Thématique 1: </a:t>
            </a:r>
            <a:br>
              <a:rPr lang="fr-CA" sz="4400" dirty="0" smtClean="0">
                <a:solidFill>
                  <a:schemeClr val="tx1"/>
                </a:solidFill>
              </a:rPr>
            </a:br>
            <a:r>
              <a:rPr lang="fr-CA" sz="4400" i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LE RÔLE DES ACTEURS</a:t>
            </a:r>
            <a:r>
              <a:rPr lang="fr-CA" sz="4400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fr-CA" sz="4400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fr-CA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14800"/>
          </a:xfrm>
        </p:spPr>
        <p:txBody>
          <a:bodyPr>
            <a:normAutofit fontScale="92500" lnSpcReduction="20000"/>
          </a:bodyPr>
          <a:lstStyle/>
          <a:p>
            <a:endParaRPr lang="fr-CA" b="1" dirty="0" smtClean="0"/>
          </a:p>
          <a:p>
            <a:r>
              <a:rPr lang="fr-CA" b="1" dirty="0" smtClean="0"/>
              <a:t>Les élus</a:t>
            </a:r>
            <a:endParaRPr lang="fr-CA" dirty="0" smtClean="0"/>
          </a:p>
          <a:p>
            <a:r>
              <a:rPr lang="fr-CA" b="1" dirty="0" smtClean="0"/>
              <a:t>Les municipalités</a:t>
            </a:r>
            <a:endParaRPr lang="fr-CA" dirty="0" smtClean="0"/>
          </a:p>
          <a:p>
            <a:r>
              <a:rPr lang="fr-CA" b="1" dirty="0" smtClean="0"/>
              <a:t>L’État </a:t>
            </a:r>
            <a:endParaRPr lang="fr-CA" dirty="0" smtClean="0"/>
          </a:p>
          <a:p>
            <a:r>
              <a:rPr lang="fr-CA" b="1" dirty="0" smtClean="0"/>
              <a:t>Les agents de développement</a:t>
            </a:r>
            <a:endParaRPr lang="fr-CA" dirty="0" smtClean="0"/>
          </a:p>
          <a:p>
            <a:r>
              <a:rPr lang="fr-CA" b="1" dirty="0" smtClean="0"/>
              <a:t>Les  groupes communautaires</a:t>
            </a:r>
            <a:endParaRPr lang="fr-CA" dirty="0" smtClean="0"/>
          </a:p>
          <a:p>
            <a:r>
              <a:rPr lang="fr-CA" b="1" dirty="0" smtClean="0"/>
              <a:t>Le milieu de la recherche  </a:t>
            </a:r>
            <a:endParaRPr lang="fr-CA" dirty="0" smtClean="0"/>
          </a:p>
          <a:p>
            <a:r>
              <a:rPr lang="fr-CA" b="1" dirty="0" smtClean="0"/>
              <a:t>Le secteur marchand</a:t>
            </a:r>
            <a:endParaRPr lang="fr-CA" dirty="0" smtClean="0"/>
          </a:p>
          <a:p>
            <a:r>
              <a:rPr lang="fr-CA" b="1" dirty="0" smtClean="0"/>
              <a:t>Les autres acteurs   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8A13-EF30-4E55-90AA-493C5B9E05D3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7884368" y="188640"/>
            <a:ext cx="989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884368" cy="879376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sz="4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Thématique 2</a:t>
            </a:r>
            <a:r>
              <a:rPr lang="fr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fr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CA" sz="4400" i="1" u="sng" dirty="0" smtClean="0"/>
              <a:t>L</a:t>
            </a:r>
            <a:r>
              <a:rPr lang="fr-CA" sz="4400" i="1" u="sng" cap="small" dirty="0" smtClean="0"/>
              <a:t>ES RÉALISATIONS</a:t>
            </a:r>
            <a:endParaRPr lang="fr-CA" sz="4400" i="1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Pauvreté et exclusion sociale</a:t>
            </a:r>
          </a:p>
          <a:p>
            <a:endParaRPr lang="fr-CA" dirty="0" smtClean="0"/>
          </a:p>
          <a:p>
            <a:r>
              <a:rPr lang="fr-CA" dirty="0" smtClean="0"/>
              <a:t>Conditions de vie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8A13-EF30-4E55-90AA-493C5B9E05D3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7956376" y="188640"/>
            <a:ext cx="989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200800" cy="5040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b="1" dirty="0" smtClean="0">
                <a:solidFill>
                  <a:schemeClr val="tx1"/>
                </a:solidFill>
              </a:rPr>
              <a:t> </a:t>
            </a:r>
            <a:r>
              <a:rPr lang="fr-CA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A" sz="4000" b="1" dirty="0" smtClean="0">
                <a:solidFill>
                  <a:schemeClr val="tx1"/>
                </a:solidFill>
              </a:rPr>
              <a:t> OBJECTIFS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797552" cy="3697635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200" dirty="0" smtClean="0"/>
              <a:t>S’approprier la vision globale de la démarche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200" dirty="0" smtClean="0"/>
              <a:t>Valider  </a:t>
            </a:r>
            <a:r>
              <a:rPr lang="fr-CA" sz="3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A" sz="3200" dirty="0" smtClean="0"/>
              <a:t>  des processus en cours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fr-CA" sz="3200" dirty="0" smtClean="0"/>
              <a:t>	</a:t>
            </a:r>
            <a:endParaRPr lang="fr-CA" sz="2400" dirty="0" smtClean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32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F4CA793-2883-4FDC-B7FD-3489247F86DC}" type="slidenum">
              <a:rPr lang="fr-CA"/>
              <a:pPr>
                <a:defRPr/>
              </a:pPr>
              <a:t>2</a:t>
            </a:fld>
            <a:endParaRPr lang="fr-CA"/>
          </a:p>
        </p:txBody>
      </p:sp>
      <p:pic>
        <p:nvPicPr>
          <p:cNvPr id="5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65304"/>
            <a:ext cx="1080120" cy="4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65504" cy="1844824"/>
          </a:xfrm>
        </p:spPr>
        <p:txBody>
          <a:bodyPr>
            <a:normAutofit fontScale="90000"/>
          </a:bodyPr>
          <a:lstStyle/>
          <a:p>
            <a:r>
              <a:rPr lang="fr-CA" sz="4400" dirty="0" smtClean="0"/>
              <a:t>Thématique 3: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</a:t>
            </a:r>
            <a:r>
              <a:rPr lang="fr-CA" sz="4000" i="1" u="sng" dirty="0" smtClean="0"/>
              <a:t>LES PROCESSUS ASSOCIÉS AUX CONDITIONS DE RÉALISATION</a:t>
            </a:r>
            <a:endParaRPr lang="fr-CA" sz="4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179637"/>
            <a:ext cx="8640960" cy="4114800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dirty="0" smtClean="0"/>
              <a:t>Décentralisation 	</a:t>
            </a:r>
            <a:r>
              <a:rPr lang="fr-CA" sz="2400" dirty="0" smtClean="0"/>
              <a:t>(liens et rôles entre différents paliers: 				national, régional et local)</a:t>
            </a:r>
            <a:endParaRPr lang="fr-CA" dirty="0" smtClean="0"/>
          </a:p>
          <a:p>
            <a:r>
              <a:rPr lang="fr-CA" dirty="0" smtClean="0"/>
              <a:t>Gouvernance 		</a:t>
            </a:r>
            <a:r>
              <a:rPr lang="fr-CA" sz="2400" dirty="0" smtClean="0"/>
              <a:t>(Comment s’opère la gouvernance du 				D.S. sur le territoire)</a:t>
            </a:r>
            <a:endParaRPr lang="fr-CA" dirty="0" smtClean="0"/>
          </a:p>
          <a:p>
            <a:r>
              <a:rPr lang="fr-CA" dirty="0" err="1" smtClean="0"/>
              <a:t>Intersectorialité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Participation citoyenne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8A13-EF30-4E55-90AA-493C5B9E05D3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7956376" y="260648"/>
            <a:ext cx="989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5904656" cy="936104"/>
          </a:xfrm>
        </p:spPr>
        <p:txBody>
          <a:bodyPr>
            <a:noAutofit/>
          </a:bodyPr>
          <a:lstStyle/>
          <a:p>
            <a:r>
              <a:rPr lang="fr-CA" sz="4000" dirty="0" smtClean="0">
                <a:solidFill>
                  <a:schemeClr val="tx1"/>
                </a:solidFill>
              </a:rPr>
              <a:t>Thématique 4: </a:t>
            </a:r>
            <a:br>
              <a:rPr lang="fr-CA" sz="4000" dirty="0" smtClean="0">
                <a:solidFill>
                  <a:schemeClr val="tx1"/>
                </a:solidFill>
              </a:rPr>
            </a:br>
            <a:r>
              <a:rPr lang="fr-CA" sz="4000" i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DEUX DIMENSIONS DU </a:t>
            </a:r>
            <a:r>
              <a:rPr lang="fr-CA" sz="4000" i="1" u="sng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DS</a:t>
            </a:r>
            <a:endParaRPr lang="fr-CA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060848"/>
            <a:ext cx="7859216" cy="3585517"/>
          </a:xfrm>
        </p:spPr>
        <p:txBody>
          <a:bodyPr/>
          <a:lstStyle/>
          <a:p>
            <a:pPr>
              <a:buNone/>
            </a:pPr>
            <a:endParaRPr lang="fr-CA" dirty="0" smtClean="0"/>
          </a:p>
          <a:p>
            <a:r>
              <a:rPr lang="fr-CA" dirty="0" smtClean="0"/>
              <a:t>Liens social-économie-environnement</a:t>
            </a:r>
          </a:p>
          <a:p>
            <a:endParaRPr lang="fr-CA" dirty="0" smtClean="0"/>
          </a:p>
          <a:p>
            <a:r>
              <a:rPr lang="fr-CA" dirty="0" smtClean="0"/>
              <a:t>Ruralité/urbanité 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8A13-EF30-4E55-90AA-493C5B9E05D3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7956376" y="188640"/>
            <a:ext cx="989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792088"/>
          </a:xfrm>
        </p:spPr>
        <p:txBody>
          <a:bodyPr>
            <a:normAutofit/>
          </a:bodyPr>
          <a:lstStyle/>
          <a:p>
            <a:r>
              <a:rPr lang="fr-CA" sz="4000" dirty="0" smtClean="0"/>
              <a:t>SYNTHÈSES RÉGIONALES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14800"/>
          </a:xfrm>
        </p:spPr>
        <p:txBody>
          <a:bodyPr/>
          <a:lstStyle/>
          <a:p>
            <a:r>
              <a:rPr lang="fr-CA" dirty="0" smtClean="0"/>
              <a:t>Réorganisation des informations fournies en fonction des thématiques</a:t>
            </a:r>
          </a:p>
          <a:p>
            <a:r>
              <a:rPr lang="fr-CA" dirty="0" smtClean="0"/>
              <a:t>Distinctions entre acquis, rôles des acteurs, enjeux et perspectives</a:t>
            </a:r>
          </a:p>
          <a:p>
            <a:r>
              <a:rPr lang="fr-CA" dirty="0" smtClean="0"/>
              <a:t>Faire des liens (hypothèses) entre les éléments d’informations fournis</a:t>
            </a:r>
          </a:p>
          <a:p>
            <a:r>
              <a:rPr lang="fr-CA" dirty="0" smtClean="0"/>
              <a:t>Identifier des questionnement pour validation ou approfondissement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8A13-EF30-4E55-90AA-493C5B9E05D3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  <p:pic>
        <p:nvPicPr>
          <p:cNvPr id="5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956376" y="188640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EXERCICE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3960440"/>
          </a:xfrm>
        </p:spPr>
        <p:txBody>
          <a:bodyPr>
            <a:normAutofit/>
          </a:bodyPr>
          <a:lstStyle/>
          <a:p>
            <a:pPr>
              <a:buNone/>
            </a:pPr>
            <a:endParaRPr lang="fr-CA" sz="2800" dirty="0" smtClean="0"/>
          </a:p>
          <a:p>
            <a:pPr>
              <a:lnSpc>
                <a:spcPct val="150000"/>
              </a:lnSpc>
              <a:buNone/>
            </a:pPr>
            <a:r>
              <a:rPr lang="fr-CA" sz="2800" dirty="0" smtClean="0"/>
              <a:t>	</a:t>
            </a:r>
            <a:r>
              <a:rPr lang="fr-CA" sz="32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Sur quels éléments/enjeux de chacune des 4 thématiques désirez-vous que l’on porte une attention spéciale  lors de l’analyse ?</a:t>
            </a:r>
            <a:endParaRPr lang="fr-CA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23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28384" y="188640"/>
            <a:ext cx="111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PROCESSUS D’ANALYSE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CA" sz="2800" dirty="0" smtClean="0"/>
          </a:p>
          <a:p>
            <a:pPr algn="ctr">
              <a:buNone/>
            </a:pPr>
            <a:r>
              <a:rPr lang="fr-CA" sz="3500" b="1" u="sng" dirty="0" smtClean="0">
                <a:solidFill>
                  <a:schemeClr val="accent2">
                    <a:lumMod val="75000"/>
                  </a:schemeClr>
                </a:solidFill>
              </a:rPr>
              <a:t>Validation </a:t>
            </a:r>
            <a:r>
              <a:rPr lang="fr-CA" sz="35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A" sz="3500" b="1" u="sng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  <a:p>
            <a:pPr algn="ctr">
              <a:buNone/>
            </a:pPr>
            <a:r>
              <a:rPr lang="fr-CA" sz="2800" dirty="0" smtClean="0"/>
              <a:t>	</a:t>
            </a:r>
          </a:p>
          <a:p>
            <a:pPr>
              <a:buNone/>
            </a:pPr>
            <a:r>
              <a:rPr lang="fr-CA" sz="2800" b="1" u="sng" dirty="0" smtClean="0">
                <a:latin typeface="Arial" pitchFamily="34" charset="0"/>
                <a:cs typeface="Arial" pitchFamily="34" charset="0"/>
              </a:rPr>
              <a:t>Séquence proposée</a:t>
            </a:r>
            <a:endParaRPr lang="fr-CA" sz="2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sz="2800" dirty="0" smtClean="0"/>
          </a:p>
          <a:p>
            <a:pPr marL="457200" indent="-457200">
              <a:buFont typeface="+mj-lt"/>
              <a:buAutoNum type="arabicPeriod"/>
              <a:tabLst>
                <a:tab pos="2152650" algn="l"/>
              </a:tabLst>
            </a:pPr>
            <a:r>
              <a:rPr lang="fr-CA" sz="2200" dirty="0" smtClean="0"/>
              <a:t>Fin juin 2011:	Dépôt des bilans des démarches régionales de DS			</a:t>
            </a:r>
          </a:p>
          <a:p>
            <a:pPr marL="457200" indent="-457200">
              <a:buFont typeface="+mj-lt"/>
              <a:buAutoNum type="arabicPeriod"/>
              <a:tabLst>
                <a:tab pos="2152650" algn="l"/>
              </a:tabLst>
            </a:pPr>
            <a:r>
              <a:rPr lang="fr-CA" sz="2200" dirty="0" smtClean="0"/>
              <a:t>Fin Septembre: </a:t>
            </a:r>
            <a:r>
              <a:rPr lang="fr-CA" sz="2200" dirty="0" smtClean="0"/>
              <a:t>	Document </a:t>
            </a:r>
            <a:r>
              <a:rPr lang="fr-CA" sz="2200" dirty="0" smtClean="0"/>
              <a:t>d’analyse des bilans des démarches régionales de DS</a:t>
            </a:r>
            <a:endParaRPr lang="fr-CA" sz="2200" dirty="0" smtClean="0"/>
          </a:p>
          <a:p>
            <a:pPr marL="457200" indent="-457200">
              <a:buFont typeface="+mj-lt"/>
              <a:buAutoNum type="arabicPeriod"/>
            </a:pPr>
            <a:endParaRPr lang="fr-CA" sz="2200" dirty="0" smtClean="0"/>
          </a:p>
          <a:p>
            <a:pPr marL="457200" indent="-457200">
              <a:buFont typeface="+mj-lt"/>
              <a:buAutoNum type="arabicPeriod"/>
              <a:tabLst>
                <a:tab pos="2152650" algn="l"/>
              </a:tabLst>
            </a:pPr>
            <a:r>
              <a:rPr lang="fr-CA" sz="2200" dirty="0" smtClean="0"/>
              <a:t>Mi-novembre: </a:t>
            </a:r>
            <a:r>
              <a:rPr lang="fr-CA" sz="2200" dirty="0" smtClean="0"/>
              <a:t>	</a:t>
            </a:r>
            <a:r>
              <a:rPr lang="fr-CA" sz="2200" dirty="0" smtClean="0"/>
              <a:t>Présentation-synthèse des bilans</a:t>
            </a:r>
            <a:r>
              <a:rPr lang="fr-CA" sz="2200" dirty="0" smtClean="0"/>
              <a:t>	</a:t>
            </a:r>
            <a:r>
              <a:rPr lang="fr-CA" sz="2200" dirty="0" smtClean="0"/>
              <a:t> des démarches régionales de 	DS et échanges sur les perspectives (1 journée)</a:t>
            </a:r>
          </a:p>
          <a:p>
            <a:pPr marL="457200" indent="-457200">
              <a:buFont typeface="+mj-lt"/>
              <a:buAutoNum type="arabicPeriod"/>
              <a:tabLst>
                <a:tab pos="2152650" algn="l"/>
              </a:tabLst>
            </a:pPr>
            <a:endParaRPr lang="fr-CA" sz="2200" dirty="0" smtClean="0"/>
          </a:p>
          <a:p>
            <a:pPr marL="457200" indent="-457200">
              <a:buFont typeface="+mj-lt"/>
              <a:buAutoNum type="arabicPeriod"/>
              <a:tabLst>
                <a:tab pos="2152650" algn="l"/>
              </a:tabLst>
            </a:pPr>
            <a:r>
              <a:rPr lang="fr-CA" sz="2200" dirty="0" smtClean="0"/>
              <a:t>Fin hiver 2012 </a:t>
            </a:r>
            <a:r>
              <a:rPr lang="fr-CA" sz="2200" dirty="0" smtClean="0"/>
              <a:t>: 	</a:t>
            </a:r>
            <a:r>
              <a:rPr lang="fr-CA" sz="2200" dirty="0" smtClean="0"/>
              <a:t>Dépôt de la version finale de la synthèse des bilans et de l’outil de 	réflexion sur les perspectives </a:t>
            </a:r>
            <a:r>
              <a:rPr lang="fr-CA" sz="2200" dirty="0" smtClean="0"/>
              <a:t>en </a:t>
            </a:r>
            <a:r>
              <a:rPr lang="fr-CA" sz="2200" dirty="0" smtClean="0"/>
              <a:t>DS pour l’événement national</a:t>
            </a:r>
          </a:p>
          <a:p>
            <a:pPr marL="457200" indent="-457200">
              <a:buFont typeface="+mj-lt"/>
              <a:buAutoNum type="arabicPeriod"/>
              <a:tabLst>
                <a:tab pos="2152650" algn="l"/>
              </a:tabLst>
            </a:pPr>
            <a:endParaRPr lang="fr-CA" sz="2200" dirty="0" smtClean="0"/>
          </a:p>
          <a:p>
            <a:pPr marL="457200" indent="-457200">
              <a:buFont typeface="+mj-lt"/>
              <a:buAutoNum type="arabicPeriod"/>
              <a:tabLst>
                <a:tab pos="2152650" algn="l"/>
              </a:tabLst>
            </a:pPr>
            <a:r>
              <a:rPr lang="fr-CA" sz="2200" dirty="0" smtClean="0"/>
              <a:t>Juin 2012:	Événement national	</a:t>
            </a:r>
            <a:endParaRPr lang="fr-CA" sz="22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24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28384" y="188640"/>
            <a:ext cx="111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3 : </a:t>
            </a:r>
          </a:p>
          <a:p>
            <a:r>
              <a:rPr lang="fr-CA" sz="1400" b="1" dirty="0" smtClean="0">
                <a:latin typeface="Tw Cen MT"/>
              </a:rPr>
              <a:t>Bilans</a:t>
            </a:r>
            <a:endParaRPr lang="fr-CA" sz="1400" b="1" dirty="0">
              <a:latin typeface="Tw Cen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44816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QUATRIÈME PARTIE</a:t>
            </a:r>
            <a:endParaRPr lang="fr-C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2202123-E9A8-4003-909B-D30D8A2ABF29}" type="slidenum">
              <a:rPr lang="fr-CA"/>
              <a:pPr>
                <a:defRPr/>
              </a:pPr>
              <a:t>25</a:t>
            </a:fld>
            <a:endParaRPr lang="fr-CA" dirty="0"/>
          </a:p>
        </p:txBody>
      </p:sp>
      <p:graphicFrame>
        <p:nvGraphicFramePr>
          <p:cNvPr id="9" name="Diagramme 8"/>
          <p:cNvGraphicFramePr/>
          <p:nvPr/>
        </p:nvGraphicFramePr>
        <p:xfrm>
          <a:off x="539552" y="1340768"/>
          <a:ext cx="81439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 descr="COUVERTURE GUID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2771800" y="4653136"/>
            <a:ext cx="2448272" cy="936104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C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7812360" y="4509120"/>
            <a:ext cx="430907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3" name="ZoneTexte 12"/>
          <p:cNvSpPr txBox="1"/>
          <p:nvPr/>
        </p:nvSpPr>
        <p:spPr>
          <a:xfrm>
            <a:off x="7380312" y="5013176"/>
            <a:ext cx="176368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CA" b="1" i="1" dirty="0" smtClean="0">
                <a:latin typeface="+mn-lt"/>
              </a:rPr>
              <a:t>Proposition</a:t>
            </a:r>
          </a:p>
        </p:txBody>
      </p:sp>
      <p:pic>
        <p:nvPicPr>
          <p:cNvPr id="11" name="Image 10" descr="RQD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237312"/>
            <a:ext cx="936104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4824536" cy="7200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PROPOSITION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idx="1"/>
          </p:nvPr>
        </p:nvSpPr>
        <p:spPr>
          <a:xfrm>
            <a:off x="4355976" y="1988840"/>
            <a:ext cx="4572000" cy="4392488"/>
          </a:xfrm>
        </p:spPr>
        <p:txBody>
          <a:bodyPr>
            <a:normAutofit fontScale="85000" lnSpcReduction="10000"/>
          </a:bodyPr>
          <a:lstStyle/>
          <a:p>
            <a:r>
              <a:rPr lang="fr-CA" sz="2800" dirty="0" smtClean="0"/>
              <a:t>Le collectif est responsable du développement de la démarche</a:t>
            </a:r>
          </a:p>
          <a:p>
            <a:endParaRPr lang="fr-CA" sz="2800" dirty="0" smtClean="0"/>
          </a:p>
          <a:p>
            <a:r>
              <a:rPr lang="fr-CA" sz="2800" dirty="0" smtClean="0"/>
              <a:t>Le collectif confie des mandats à des sous-comités de travail</a:t>
            </a:r>
          </a:p>
          <a:p>
            <a:endParaRPr lang="fr-CA" sz="2800" dirty="0" smtClean="0"/>
          </a:p>
          <a:p>
            <a:pPr marL="319088" indent="-319088"/>
            <a:r>
              <a:rPr lang="fr-CA" sz="2800" u="sng" dirty="0" smtClean="0"/>
              <a:t>Proposition</a:t>
            </a:r>
            <a:r>
              <a:rPr lang="fr-CA" sz="2800" dirty="0" smtClean="0"/>
              <a:t> : Des membres du RQDS s’impliquent dans le volet opérationnel de  l’organisation du Forum national.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26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68344" y="188640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4 : </a:t>
            </a:r>
          </a:p>
          <a:p>
            <a:r>
              <a:rPr lang="fr-CA" sz="1400" b="1" dirty="0" smtClean="0">
                <a:latin typeface="Tw Cen MT"/>
              </a:rPr>
              <a:t>Forum national</a:t>
            </a:r>
            <a:endParaRPr lang="fr-CA" sz="1400" b="1" dirty="0">
              <a:latin typeface="Tw Cen MT"/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323528" y="1772816"/>
          <a:ext cx="38884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237312"/>
            <a:ext cx="936104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716016" y="1196752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CA" sz="3200" b="1" u="sng" dirty="0" smtClean="0">
                <a:solidFill>
                  <a:schemeClr val="accent2">
                    <a:lumMod val="75000"/>
                  </a:schemeClr>
                </a:solidFill>
              </a:rPr>
              <a:t>Validation 3 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44816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SYNTHÈSE</a:t>
            </a:r>
            <a:endParaRPr lang="fr-C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2202123-E9A8-4003-909B-D30D8A2ABF29}" type="slidenum">
              <a:rPr lang="fr-CA"/>
              <a:pPr>
                <a:defRPr/>
              </a:pPr>
              <a:t>27</a:t>
            </a:fld>
            <a:endParaRPr lang="fr-CA" dirty="0"/>
          </a:p>
        </p:txBody>
      </p:sp>
      <p:graphicFrame>
        <p:nvGraphicFramePr>
          <p:cNvPr id="9" name="Diagramme 8"/>
          <p:cNvGraphicFramePr/>
          <p:nvPr/>
        </p:nvGraphicFramePr>
        <p:xfrm>
          <a:off x="323528" y="1484784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OUVERTURE GUID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2771800" y="4653136"/>
            <a:ext cx="2448272" cy="936104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C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237312"/>
            <a:ext cx="936104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44816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/>
              <a:t>PLAN DE LA PRÉSENTATION</a:t>
            </a:r>
            <a:endParaRPr lang="fr-C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smtClean="0"/>
          </a:p>
          <a:p>
            <a:endParaRPr lang="fr-CA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2202123-E9A8-4003-909B-D30D8A2ABF29}" type="slidenum">
              <a:rPr lang="fr-CA"/>
              <a:pPr>
                <a:defRPr/>
              </a:pPr>
              <a:t>3</a:t>
            </a:fld>
            <a:endParaRPr lang="fr-CA" dirty="0"/>
          </a:p>
        </p:txBody>
      </p:sp>
      <p:graphicFrame>
        <p:nvGraphicFramePr>
          <p:cNvPr id="9" name="Diagramme 8"/>
          <p:cNvGraphicFramePr/>
          <p:nvPr/>
        </p:nvGraphicFramePr>
        <p:xfrm>
          <a:off x="539552" y="1340768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OUVERTURE GUID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165304"/>
            <a:ext cx="1008112" cy="4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44816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PREMIÈRE PARTIE</a:t>
            </a:r>
            <a:endParaRPr lang="fr-C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5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2202123-E9A8-4003-909B-D30D8A2ABF29}" type="slidenum">
              <a:rPr lang="fr-CA"/>
              <a:pPr>
                <a:defRPr/>
              </a:pPr>
              <a:t>4</a:t>
            </a:fld>
            <a:endParaRPr lang="fr-CA" dirty="0"/>
          </a:p>
        </p:txBody>
      </p:sp>
      <p:graphicFrame>
        <p:nvGraphicFramePr>
          <p:cNvPr id="9" name="Diagramme 8"/>
          <p:cNvGraphicFramePr/>
          <p:nvPr/>
        </p:nvGraphicFramePr>
        <p:xfrm>
          <a:off x="251520" y="1340768"/>
          <a:ext cx="84319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OUVERTURE GUID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755576" y="4077072"/>
            <a:ext cx="430907" cy="5040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323528" y="4509120"/>
            <a:ext cx="2520280" cy="1872208"/>
          </a:xfrm>
          <a:prstGeom prst="rect">
            <a:avLst/>
          </a:prstGeom>
        </p:spPr>
        <p:txBody>
          <a:bodyPr vert="horz" lIns="91440">
            <a:normAutofit fontScale="2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C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CA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Historique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CA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Acteurs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CA" sz="8000" b="1" i="1" dirty="0" smtClean="0">
                <a:latin typeface="+mn-lt"/>
                <a:cs typeface="+mn-cs"/>
              </a:rPr>
              <a:t>Travaux réalisés</a:t>
            </a:r>
            <a:endParaRPr kumimoji="0" lang="fr-CA" sz="8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CA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Formule  retenue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CA" sz="8000" b="1" i="1" dirty="0" smtClean="0">
                <a:latin typeface="+mn-lt"/>
                <a:cs typeface="+mn-cs"/>
              </a:rPr>
              <a:t>Échéancier</a:t>
            </a:r>
            <a:endParaRPr kumimoji="0" lang="fr-CA" sz="8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CA" sz="8000" b="1" i="1" dirty="0" smtClean="0">
                <a:latin typeface="+mn-lt"/>
                <a:cs typeface="+mn-cs"/>
              </a:rPr>
              <a:t>Priorités 2010-2011</a:t>
            </a:r>
            <a:endParaRPr kumimoji="0" lang="fr-CA" sz="8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C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 10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6165304"/>
            <a:ext cx="1080120" cy="4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4752528" cy="6480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b="1" dirty="0" smtClean="0">
                <a:solidFill>
                  <a:schemeClr val="tx1"/>
                </a:solidFill>
              </a:rPr>
              <a:t>HISTORIQUE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sz="half" idx="1"/>
          </p:nvPr>
        </p:nvSpPr>
        <p:spPr>
          <a:xfrm>
            <a:off x="609600" y="1589088"/>
            <a:ext cx="2462213" cy="4572000"/>
          </a:xfrm>
        </p:spPr>
        <p:txBody>
          <a:bodyPr>
            <a:normAutofit lnSpcReduction="10000"/>
          </a:bodyPr>
          <a:lstStyle/>
          <a:p>
            <a:endParaRPr lang="fr-CA" sz="2800" dirty="0" smtClean="0"/>
          </a:p>
          <a:p>
            <a:r>
              <a:rPr lang="fr-CA" sz="2800" dirty="0" smtClean="0"/>
              <a:t>Opportunité</a:t>
            </a:r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0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r>
              <a:rPr lang="fr-CA" sz="2800" dirty="0" smtClean="0"/>
              <a:t>Objectifs</a:t>
            </a:r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17411" name="Espace réservé du contenu 6"/>
          <p:cNvSpPr>
            <a:spLocks noGrp="1"/>
          </p:cNvSpPr>
          <p:nvPr>
            <p:ph sz="half" idx="2"/>
          </p:nvPr>
        </p:nvSpPr>
        <p:spPr>
          <a:xfrm>
            <a:off x="3071813" y="1589088"/>
            <a:ext cx="5659437" cy="4572000"/>
          </a:xfrm>
        </p:spPr>
        <p:txBody>
          <a:bodyPr>
            <a:normAutofit lnSpcReduction="10000"/>
          </a:bodyPr>
          <a:lstStyle/>
          <a:p>
            <a:endParaRPr lang="fr-CA" sz="2800" dirty="0" smtClean="0"/>
          </a:p>
          <a:p>
            <a:r>
              <a:rPr lang="fr-CA" sz="2800" dirty="0" smtClean="0"/>
              <a:t>Profiter du 10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anniversaire du FDS de 1998 pour </a:t>
            </a:r>
            <a:r>
              <a:rPr lang="fr-CA" dirty="0" smtClean="0"/>
              <a:t>se donner une idée </a:t>
            </a:r>
            <a:r>
              <a:rPr lang="fr-CA" sz="2800" dirty="0" smtClean="0"/>
              <a:t>du parcours du DS</a:t>
            </a:r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r>
              <a:rPr lang="fr-CA" sz="2800" dirty="0" smtClean="0"/>
              <a:t>Dégager des </a:t>
            </a:r>
            <a:r>
              <a:rPr lang="fr-CA" sz="2800" b="1" u="sng" dirty="0" smtClean="0"/>
              <a:t>constats</a:t>
            </a:r>
            <a:r>
              <a:rPr lang="fr-CA" sz="2800" b="1" dirty="0" smtClean="0"/>
              <a:t> </a:t>
            </a:r>
            <a:r>
              <a:rPr lang="fr-CA" sz="2800" dirty="0" smtClean="0"/>
              <a:t>des 10 dernières années…</a:t>
            </a:r>
            <a:r>
              <a:rPr lang="fr-CA" sz="2800" b="1" dirty="0" smtClean="0"/>
              <a:t> </a:t>
            </a:r>
          </a:p>
          <a:p>
            <a:r>
              <a:rPr lang="fr-CA" sz="2800" dirty="0" smtClean="0"/>
              <a:t>et des </a:t>
            </a:r>
            <a:r>
              <a:rPr lang="fr-CA" sz="2800" b="1" u="sng" dirty="0" smtClean="0"/>
              <a:t>propositions d’action</a:t>
            </a:r>
            <a:r>
              <a:rPr lang="fr-CA" sz="2800" dirty="0" smtClean="0"/>
              <a:t> pour les 10 prochaines années</a:t>
            </a:r>
          </a:p>
          <a:p>
            <a:pPr>
              <a:buFont typeface="Wingdings" pitchFamily="2" charset="2"/>
              <a:buNone/>
            </a:pPr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5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1 : </a:t>
            </a:r>
          </a:p>
          <a:p>
            <a:r>
              <a:rPr lang="fr-CA" sz="1400" b="1" dirty="0" smtClean="0">
                <a:latin typeface="Tw Cen MT"/>
              </a:rPr>
              <a:t>Mise en contexte</a:t>
            </a:r>
            <a:endParaRPr lang="fr-CA" sz="1400" b="1" dirty="0">
              <a:latin typeface="Tw Cen MT"/>
            </a:endParaRPr>
          </a:p>
        </p:txBody>
      </p:sp>
      <p:pic>
        <p:nvPicPr>
          <p:cNvPr id="9" name="Image 8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93296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120680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b="1" dirty="0" smtClean="0">
                <a:solidFill>
                  <a:schemeClr val="tx1"/>
                </a:solidFill>
              </a:rPr>
              <a:t>ACTEURS : UN COLLECTIF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2018184" cy="4896544"/>
          </a:xfrm>
        </p:spPr>
        <p:txBody>
          <a:bodyPr>
            <a:normAutofit fontScale="92500" lnSpcReduction="10000"/>
          </a:bodyPr>
          <a:lstStyle/>
          <a:p>
            <a:r>
              <a:rPr lang="fr-CA" sz="2000" b="1" dirty="0" smtClean="0"/>
              <a:t>RQDS</a:t>
            </a:r>
          </a:p>
          <a:p>
            <a:endParaRPr lang="fr-CA" sz="2000" b="1" dirty="0" smtClean="0"/>
          </a:p>
          <a:p>
            <a:r>
              <a:rPr lang="fr-CA" sz="2000" b="1" dirty="0" smtClean="0"/>
              <a:t>MESS</a:t>
            </a:r>
          </a:p>
          <a:p>
            <a:r>
              <a:rPr lang="fr-CA" sz="2000" b="1" dirty="0" smtClean="0"/>
              <a:t>SACAIS</a:t>
            </a:r>
          </a:p>
          <a:p>
            <a:r>
              <a:rPr lang="fr-CA" sz="2000" b="1" dirty="0" smtClean="0"/>
              <a:t>MSSS</a:t>
            </a:r>
          </a:p>
          <a:p>
            <a:r>
              <a:rPr lang="fr-CA" sz="2000" b="1" dirty="0" smtClean="0"/>
              <a:t>INSPQ</a:t>
            </a:r>
          </a:p>
          <a:p>
            <a:r>
              <a:rPr lang="fr-CA" sz="2000" b="1" dirty="0" smtClean="0"/>
              <a:t>REVUE  DS</a:t>
            </a:r>
          </a:p>
          <a:p>
            <a:r>
              <a:rPr lang="fr-CA" sz="2000" b="1" dirty="0" smtClean="0"/>
              <a:t>TNCDC</a:t>
            </a:r>
          </a:p>
          <a:p>
            <a:r>
              <a:rPr lang="fr-CA" sz="2000" b="1" dirty="0" smtClean="0"/>
              <a:t>IMPACT</a:t>
            </a:r>
          </a:p>
          <a:p>
            <a:r>
              <a:rPr lang="fr-CA" sz="2000" b="1" dirty="0" smtClean="0"/>
              <a:t>RQVVS</a:t>
            </a:r>
          </a:p>
          <a:p>
            <a:r>
              <a:rPr lang="fr-CA" sz="2000" b="1" dirty="0" smtClean="0"/>
              <a:t>ARUC-ISDC</a:t>
            </a:r>
          </a:p>
          <a:p>
            <a:r>
              <a:rPr lang="fr-CA" sz="2000" b="1" dirty="0" smtClean="0"/>
              <a:t>UQO</a:t>
            </a:r>
          </a:p>
        </p:txBody>
      </p:sp>
      <p:sp>
        <p:nvSpPr>
          <p:cNvPr id="17411" name="Espace réservé du contenu 6"/>
          <p:cNvSpPr>
            <a:spLocks noGrp="1"/>
          </p:cNvSpPr>
          <p:nvPr>
            <p:ph sz="half" idx="2"/>
          </p:nvPr>
        </p:nvSpPr>
        <p:spPr>
          <a:xfrm>
            <a:off x="2627784" y="1772816"/>
            <a:ext cx="6175474" cy="4572000"/>
          </a:xfrm>
        </p:spPr>
        <p:txBody>
          <a:bodyPr>
            <a:normAutofit fontScale="92500" lnSpcReduction="10000"/>
          </a:bodyPr>
          <a:lstStyle/>
          <a:p>
            <a:r>
              <a:rPr lang="fr-CA" sz="2000" b="1" dirty="0" smtClean="0"/>
              <a:t>Christiane Lussier, France Fradette, Alain Coutu</a:t>
            </a:r>
          </a:p>
          <a:p>
            <a:endParaRPr lang="fr-CA" sz="2000" b="1" dirty="0" smtClean="0"/>
          </a:p>
          <a:p>
            <a:r>
              <a:rPr lang="fr-CA" sz="2000" b="1" dirty="0" smtClean="0"/>
              <a:t>Carmen </a:t>
            </a:r>
            <a:r>
              <a:rPr lang="fr-CA" sz="2000" b="1" dirty="0" err="1" smtClean="0"/>
              <a:t>Baciu</a:t>
            </a:r>
            <a:endParaRPr lang="fr-CA" sz="2000" b="1" dirty="0" smtClean="0"/>
          </a:p>
          <a:p>
            <a:r>
              <a:rPr lang="fr-CA" sz="2000" b="1" dirty="0" smtClean="0"/>
              <a:t>Marie-Josée Ouellet, Lucie Voyer	</a:t>
            </a:r>
            <a:endParaRPr lang="fr-CA" sz="2000" dirty="0" smtClean="0"/>
          </a:p>
          <a:p>
            <a:r>
              <a:rPr lang="fr-CA" sz="2000" b="1" dirty="0" smtClean="0"/>
              <a:t>Marie-Claude Paquette </a:t>
            </a:r>
          </a:p>
          <a:p>
            <a:r>
              <a:rPr lang="fr-CA" sz="2000" b="1" dirty="0" smtClean="0"/>
              <a:t>Jean Tremblay , Louis Poirier</a:t>
            </a:r>
          </a:p>
          <a:p>
            <a:r>
              <a:rPr lang="fr-CA" sz="2000" b="1" dirty="0" smtClean="0"/>
              <a:t>Mélanie Chabot</a:t>
            </a:r>
          </a:p>
          <a:p>
            <a:r>
              <a:rPr lang="fr-CA" sz="2000" b="1" dirty="0" smtClean="0"/>
              <a:t>Claude Filion	</a:t>
            </a:r>
            <a:endParaRPr lang="fr-CA" sz="2000" dirty="0" smtClean="0"/>
          </a:p>
          <a:p>
            <a:r>
              <a:rPr lang="fr-CA" sz="2000" b="1" dirty="0" smtClean="0"/>
              <a:t>Geneviève Giasson , Alain Meunier</a:t>
            </a:r>
            <a:r>
              <a:rPr lang="fr-CA" sz="2000" dirty="0" smtClean="0"/>
              <a:t>	</a:t>
            </a:r>
          </a:p>
          <a:p>
            <a:r>
              <a:rPr lang="fr-CA" sz="2000" b="1" dirty="0" smtClean="0"/>
              <a:t>Julie Lévesque </a:t>
            </a:r>
          </a:p>
          <a:p>
            <a:r>
              <a:rPr lang="fr-CA" sz="2000" b="1" dirty="0" smtClean="0"/>
              <a:t>David Letellier</a:t>
            </a:r>
          </a:p>
          <a:p>
            <a:r>
              <a:rPr lang="fr-CA" sz="2000" b="1" dirty="0" smtClean="0"/>
              <a:t>Denis Bourque	</a:t>
            </a:r>
            <a:endParaRPr lang="fr-CA" sz="2000" dirty="0" smtClean="0"/>
          </a:p>
          <a:p>
            <a:pPr>
              <a:buNone/>
            </a:pPr>
            <a:r>
              <a:rPr lang="fr-CA" sz="2000" b="1" dirty="0" smtClean="0"/>
              <a:t>	</a:t>
            </a:r>
            <a:endParaRPr lang="fr-CA" sz="2000" dirty="0" smtClean="0"/>
          </a:p>
          <a:p>
            <a:pPr>
              <a:buNone/>
            </a:pPr>
            <a:r>
              <a:rPr lang="fr-CA" sz="2000" dirty="0" smtClean="0"/>
              <a:t>	</a:t>
            </a:r>
          </a:p>
          <a:p>
            <a:endParaRPr lang="fr-CA" sz="20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6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1 : </a:t>
            </a:r>
          </a:p>
          <a:p>
            <a:r>
              <a:rPr lang="fr-CA" sz="1400" b="1" dirty="0" smtClean="0">
                <a:latin typeface="Tw Cen MT"/>
              </a:rPr>
              <a:t>Mise en contexte</a:t>
            </a:r>
            <a:endParaRPr lang="fr-CA" sz="1400" b="1" dirty="0">
              <a:latin typeface="Tw Cen MT"/>
            </a:endParaRPr>
          </a:p>
        </p:txBody>
      </p:sp>
      <p:pic>
        <p:nvPicPr>
          <p:cNvPr id="9" name="Image 8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93296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4752528" cy="6480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/>
                </a:solidFill>
              </a:rPr>
              <a:t>TRAVAUX RÉALISÉS</a:t>
            </a:r>
            <a:endParaRPr lang="fr-CA" sz="4000" b="1" dirty="0">
              <a:solidFill>
                <a:schemeClr val="tx1"/>
              </a:solidFill>
            </a:endParaRPr>
          </a:p>
        </p:txBody>
      </p:sp>
      <p:sp>
        <p:nvSpPr>
          <p:cNvPr id="17410" name="Espace réservé du contenu 4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2016225" cy="4572000"/>
          </a:xfrm>
        </p:spPr>
        <p:txBody>
          <a:bodyPr>
            <a:normAutofit fontScale="85000" lnSpcReduction="20000"/>
          </a:bodyPr>
          <a:lstStyle/>
          <a:p>
            <a:endParaRPr lang="fr-CA" sz="2800" dirty="0" smtClean="0"/>
          </a:p>
          <a:p>
            <a:r>
              <a:rPr lang="fr-CA" sz="2800" dirty="0" smtClean="0"/>
              <a:t>2007-2008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r>
              <a:rPr lang="fr-CA" dirty="0" smtClean="0"/>
              <a:t>2008-2009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None/>
            </a:pPr>
            <a:endParaRPr lang="fr-CA" sz="3900" dirty="0" smtClean="0"/>
          </a:p>
          <a:p>
            <a:r>
              <a:rPr lang="fr-CA" dirty="0" smtClean="0"/>
              <a:t>2009-2010</a:t>
            </a: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16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</p:txBody>
      </p:sp>
      <p:sp>
        <p:nvSpPr>
          <p:cNvPr id="17411" name="Espace réservé du contenu 6"/>
          <p:cNvSpPr>
            <a:spLocks noGrp="1"/>
          </p:cNvSpPr>
          <p:nvPr>
            <p:ph sz="half" idx="2"/>
          </p:nvPr>
        </p:nvSpPr>
        <p:spPr>
          <a:xfrm>
            <a:off x="2699791" y="1340768"/>
            <a:ext cx="6048673" cy="4820320"/>
          </a:xfrm>
        </p:spPr>
        <p:txBody>
          <a:bodyPr>
            <a:normAutofit fontScale="85000" lnSpcReduction="20000"/>
          </a:bodyPr>
          <a:lstStyle/>
          <a:p>
            <a:endParaRPr lang="fr-CA" sz="2800" dirty="0" smtClean="0"/>
          </a:p>
          <a:p>
            <a:r>
              <a:rPr lang="fr-CA" dirty="0" smtClean="0"/>
              <a:t>Lancer l’idée par quelques acteurs</a:t>
            </a:r>
          </a:p>
          <a:p>
            <a:r>
              <a:rPr lang="fr-CA" dirty="0" smtClean="0"/>
              <a:t>Solliciter d’autres a</a:t>
            </a:r>
            <a:r>
              <a:rPr lang="fr-CA" sz="2800" dirty="0" smtClean="0"/>
              <a:t>cteurs</a:t>
            </a:r>
          </a:p>
          <a:p>
            <a:r>
              <a:rPr lang="fr-CA" dirty="0" smtClean="0"/>
              <a:t>Mandater le RQDS comme coordonnateur de la démarche</a:t>
            </a:r>
            <a:endParaRPr lang="fr-CA" sz="2800" dirty="0" smtClean="0"/>
          </a:p>
          <a:p>
            <a:endParaRPr lang="fr-CA" sz="2800" dirty="0" smtClean="0"/>
          </a:p>
          <a:p>
            <a:r>
              <a:rPr lang="fr-CA" sz="2800" dirty="0" smtClean="0"/>
              <a:t>Déposer une demande de financement au SACAIS pour la coordination</a:t>
            </a:r>
          </a:p>
          <a:p>
            <a:r>
              <a:rPr lang="fr-CA" dirty="0" smtClean="0"/>
              <a:t>Élaborer une vision commune de la démarche: </a:t>
            </a:r>
            <a:r>
              <a:rPr lang="fr-CA" sz="2100" i="1" dirty="0" smtClean="0"/>
              <a:t>Objectifs, formule, budget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Concevoir et produire deux types d’outils : </a:t>
            </a:r>
          </a:p>
          <a:p>
            <a:pPr>
              <a:buNone/>
            </a:pPr>
            <a:r>
              <a:rPr lang="fr-CA" sz="2100" i="1" dirty="0" smtClean="0"/>
              <a:t>	bilan, communication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  <a:p>
            <a:pPr>
              <a:buFont typeface="Wingdings" pitchFamily="2" charset="2"/>
              <a:buNone/>
            </a:pPr>
            <a:endParaRPr lang="fr-CA" sz="2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32F1D6-AACC-4B74-910D-76496716846D}" type="slidenum">
              <a:rPr lang="fr-CA"/>
              <a:pPr>
                <a:defRPr/>
              </a:pPr>
              <a:t>7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1 : </a:t>
            </a:r>
          </a:p>
          <a:p>
            <a:r>
              <a:rPr lang="fr-CA" sz="1400" b="1" dirty="0" smtClean="0">
                <a:latin typeface="Tw Cen MT"/>
              </a:rPr>
              <a:t>Mise en contexte</a:t>
            </a:r>
            <a:endParaRPr lang="fr-CA" sz="1400" b="1" dirty="0">
              <a:latin typeface="Tw Cen MT"/>
            </a:endParaRPr>
          </a:p>
        </p:txBody>
      </p:sp>
      <p:pic>
        <p:nvPicPr>
          <p:cNvPr id="9" name="Image 8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048672" cy="792088"/>
          </a:xfrm>
        </p:spPr>
        <p:txBody>
          <a:bodyPr>
            <a:normAutofit/>
          </a:bodyPr>
          <a:lstStyle/>
          <a:p>
            <a:r>
              <a:rPr lang="fr-CA" sz="4000" dirty="0" smtClean="0"/>
              <a:t>FORMULE RETENUE</a:t>
            </a:r>
            <a:endParaRPr lang="fr-CA" sz="4000" dirty="0"/>
          </a:p>
        </p:txBody>
      </p:sp>
      <p:sp>
        <p:nvSpPr>
          <p:cNvPr id="17410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1D6-AACC-4B74-910D-76496716846D}" type="slidenum">
              <a:rPr lang="fr-CA" smtClean="0"/>
              <a:pPr/>
              <a:t>8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1 : </a:t>
            </a:r>
          </a:p>
          <a:p>
            <a:r>
              <a:rPr lang="fr-CA" sz="1400" b="1" dirty="0" smtClean="0">
                <a:latin typeface="Tw Cen MT"/>
              </a:rPr>
              <a:t>Mise en contexte</a:t>
            </a:r>
            <a:endParaRPr lang="fr-CA" sz="1400" b="1" dirty="0">
              <a:latin typeface="Tw Cen MT"/>
            </a:endParaRPr>
          </a:p>
        </p:txBody>
      </p:sp>
      <p:graphicFrame>
        <p:nvGraphicFramePr>
          <p:cNvPr id="13" name="Diagramme 12"/>
          <p:cNvGraphicFramePr/>
          <p:nvPr/>
        </p:nvGraphicFramePr>
        <p:xfrm>
          <a:off x="0" y="980728"/>
          <a:ext cx="78843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23528" y="1988840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2009-2010 :</a:t>
            </a:r>
          </a:p>
          <a:p>
            <a:endParaRPr lang="fr-CA" b="1" dirty="0" smtClean="0"/>
          </a:p>
          <a:p>
            <a:r>
              <a:rPr lang="fr-CA" b="1" dirty="0" smtClean="0"/>
              <a:t>Production des outils de bilan</a:t>
            </a:r>
          </a:p>
          <a:p>
            <a:endParaRPr lang="fr-CA" b="1" dirty="0" smtClean="0"/>
          </a:p>
          <a:p>
            <a:endParaRPr lang="fr-CA" b="1" dirty="0" smtClean="0"/>
          </a:p>
          <a:p>
            <a:r>
              <a:rPr lang="fr-CA" b="1" dirty="0" smtClean="0"/>
              <a:t>2010-2011 :</a:t>
            </a:r>
          </a:p>
          <a:p>
            <a:endParaRPr lang="fr-CA" b="1" dirty="0" smtClean="0"/>
          </a:p>
          <a:p>
            <a:r>
              <a:rPr lang="fr-CA" b="1" dirty="0" smtClean="0"/>
              <a:t>Réalisation des bilans en région</a:t>
            </a:r>
            <a:endParaRPr lang="fr-CA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524328" y="3140968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2011-2012 :</a:t>
            </a:r>
          </a:p>
          <a:p>
            <a:endParaRPr lang="fr-CA" b="1" dirty="0" smtClean="0"/>
          </a:p>
          <a:p>
            <a:r>
              <a:rPr lang="fr-CA" b="1" dirty="0" smtClean="0"/>
              <a:t>Analyse des bilans</a:t>
            </a:r>
          </a:p>
          <a:p>
            <a:endParaRPr lang="fr-CA" b="1" dirty="0" smtClean="0"/>
          </a:p>
          <a:p>
            <a:r>
              <a:rPr lang="fr-CA" b="1" dirty="0" smtClean="0"/>
              <a:t>Forum national</a:t>
            </a:r>
          </a:p>
          <a:p>
            <a:endParaRPr lang="fr-CA" b="1" dirty="0" smtClean="0"/>
          </a:p>
          <a:p>
            <a:endParaRPr lang="fr-CA" dirty="0"/>
          </a:p>
        </p:txBody>
      </p:sp>
      <p:pic>
        <p:nvPicPr>
          <p:cNvPr id="10" name="Image 9" descr="RQ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165304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4834880" cy="642392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tx1"/>
                </a:solidFill>
              </a:rPr>
              <a:t>ÉCHÉANCIER</a:t>
            </a:r>
            <a:endParaRPr lang="fr-CA" sz="40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1D6-AACC-4B74-910D-76496716846D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6" name="Picture 1" descr="COUVERTURE GU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" cy="9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52320" y="18864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 smtClean="0">
                <a:latin typeface="Tw Cen MT"/>
              </a:rPr>
              <a:t>Partie 1 : </a:t>
            </a:r>
          </a:p>
          <a:p>
            <a:r>
              <a:rPr lang="fr-CA" sz="1400" b="1" dirty="0" smtClean="0">
                <a:latin typeface="Tw Cen MT"/>
              </a:rPr>
              <a:t>Mise en contexte</a:t>
            </a:r>
            <a:endParaRPr lang="fr-CA" sz="1400" b="1" dirty="0">
              <a:latin typeface="Tw Cen MT"/>
            </a:endParaRPr>
          </a:p>
        </p:txBody>
      </p:sp>
      <p:pic>
        <p:nvPicPr>
          <p:cNvPr id="9" name="Image 8" descr="RQ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65304"/>
            <a:ext cx="1008112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me 11"/>
          <p:cNvGraphicFramePr/>
          <p:nvPr/>
        </p:nvGraphicFramePr>
        <p:xfrm>
          <a:off x="1403648" y="1268760"/>
          <a:ext cx="70567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3576</TotalTime>
  <Words>890</Words>
  <Application>Microsoft Office PowerPoint</Application>
  <PresentationFormat>Affichage à l'écran (4:3)</PresentationFormat>
  <Paragraphs>511</Paragraphs>
  <Slides>27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Deluxe</vt:lpstr>
      <vt:lpstr>Présentation DANS LE CADRE DE L’ACTIVITÉ PRINTANIÈRE DU rqds</vt:lpstr>
      <vt:lpstr> 2 OBJECTIFS</vt:lpstr>
      <vt:lpstr>PLAN DE LA PRÉSENTATION</vt:lpstr>
      <vt:lpstr>PREMIÈRE PARTIE</vt:lpstr>
      <vt:lpstr>HISTORIQUE</vt:lpstr>
      <vt:lpstr>ACTEURS : UN COLLECTIF</vt:lpstr>
      <vt:lpstr>TRAVAUX RÉALISÉS</vt:lpstr>
      <vt:lpstr>FORMULE RETENUE</vt:lpstr>
      <vt:lpstr>ÉCHÉANCIER</vt:lpstr>
      <vt:lpstr>PRIORITÉS 2010-2011</vt:lpstr>
      <vt:lpstr>DEUXIÈME PARTIE</vt:lpstr>
      <vt:lpstr>CONTENU</vt:lpstr>
      <vt:lpstr>COMITÉS RÉGIONAUX</vt:lpstr>
      <vt:lpstr>TROISIÈME PARTIE</vt:lpstr>
      <vt:lpstr>AVANCEMENT DES BILANS</vt:lpstr>
      <vt:lpstr>ANALYSE DES BILANS</vt:lpstr>
      <vt:lpstr>4  THÉMATIQUES</vt:lpstr>
      <vt:lpstr> Thématique 1:  LE RÔLE DES ACTEURS  </vt:lpstr>
      <vt:lpstr> Thématique 2:  LES RÉALISATIONS</vt:lpstr>
      <vt:lpstr>Thématique 3:  LES PROCESSUS ASSOCIÉS AUX CONDITIONS DE RÉALISATION</vt:lpstr>
      <vt:lpstr>Thématique 4:  DEUX DIMENSIONS DU DS</vt:lpstr>
      <vt:lpstr>SYNTHÈSES RÉGIONALES</vt:lpstr>
      <vt:lpstr>EXERCICE</vt:lpstr>
      <vt:lpstr>PROCESSUS D’ANALYSE</vt:lpstr>
      <vt:lpstr>QUATRIÈME PARTIE</vt:lpstr>
      <vt:lpstr>PROPOSITION</vt:lpstr>
      <vt:lpstr>SYNTHÈSE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un plan d’action concerté en développement social</dc:title>
  <dc:creator>RQDS</dc:creator>
  <cp:lastModifiedBy>RQDS</cp:lastModifiedBy>
  <cp:revision>164</cp:revision>
  <dcterms:created xsi:type="dcterms:W3CDTF">2009-03-17T16:55:04Z</dcterms:created>
  <dcterms:modified xsi:type="dcterms:W3CDTF">2011-05-25T13:37:44Z</dcterms:modified>
</cp:coreProperties>
</file>