
<file path=[Content_Types].xml><?xml version="1.0" encoding="utf-8"?>
<Types xmlns="http://schemas.openxmlformats.org/package/2006/content-types"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15.xml" ContentType="application/vnd.openxmlformats-officedocument.drawingml.diagramStyle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69" r:id="rId16"/>
    <p:sldId id="270" r:id="rId17"/>
    <p:sldId id="271" r:id="rId18"/>
    <p:sldId id="272" r:id="rId19"/>
    <p:sldId id="275" r:id="rId20"/>
    <p:sldId id="276" r:id="rId21"/>
    <p:sldId id="279" r:id="rId22"/>
    <p:sldId id="277" r:id="rId23"/>
    <p:sldId id="278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0DD7A2-BFA3-4EE4-AE83-5BC8165694F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55D4D4D-F710-4B64-85EE-D53C701652E3}">
      <dgm:prSet phldrT="[Texte]" custT="1"/>
      <dgm:spPr>
        <a:effectLst>
          <a:outerShdw blurRad="9144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2400" b="1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1- Partenaires associés à la démarche</a:t>
          </a:r>
          <a:endParaRPr lang="fr-CA" sz="2400" b="1" dirty="0">
            <a:solidFill>
              <a:schemeClr val="tx1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200ED7F-243D-471B-A5C3-795C031B1DE6}" type="parTrans" cxnId="{A99265DB-8082-49C2-B5DD-5D392396DF7F}">
      <dgm:prSet/>
      <dgm:spPr/>
      <dgm:t>
        <a:bodyPr/>
        <a:lstStyle/>
        <a:p>
          <a:endParaRPr lang="fr-CA"/>
        </a:p>
      </dgm:t>
    </dgm:pt>
    <dgm:pt modelId="{7E69EEB7-5704-4980-ACBA-89E63AEFBCEA}" type="sibTrans" cxnId="{A99265DB-8082-49C2-B5DD-5D392396DF7F}">
      <dgm:prSet/>
      <dgm:spPr>
        <a:effectLst>
          <a:outerShdw blurRad="9525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fr-CA"/>
        </a:p>
      </dgm:t>
    </dgm:pt>
    <dgm:pt modelId="{D7A9A29F-335F-4012-B3D4-E1AB60E67475}">
      <dgm:prSet phldrT="[Texte]" custT="1"/>
      <dgm:spPr>
        <a:effectLst>
          <a:outerShdw blurRad="9525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2400" b="1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2- État de situation des travaux</a:t>
          </a:r>
          <a:endParaRPr lang="fr-CA" sz="2400" b="1" dirty="0">
            <a:solidFill>
              <a:schemeClr val="tx1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5602551-70E1-438B-81C9-2568BC07B489}" type="parTrans" cxnId="{AA6333B8-793E-4E76-BAB0-B76AC6163349}">
      <dgm:prSet/>
      <dgm:spPr/>
      <dgm:t>
        <a:bodyPr/>
        <a:lstStyle/>
        <a:p>
          <a:endParaRPr lang="fr-CA"/>
        </a:p>
      </dgm:t>
    </dgm:pt>
    <dgm:pt modelId="{63490E87-E192-4BF9-AC34-5FB885E72AFD}" type="sibTrans" cxnId="{AA6333B8-793E-4E76-BAB0-B76AC6163349}">
      <dgm:prSet/>
      <dgm:spPr>
        <a:effectLst>
          <a:outerShdw blurRad="9779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fr-CA"/>
        </a:p>
      </dgm:t>
    </dgm:pt>
    <dgm:pt modelId="{2D9B0295-4A37-4106-9F4E-A714F3CF9FF1}">
      <dgm:prSet phldrT="[Texte]" custT="1"/>
      <dgm:spPr>
        <a:effectLst>
          <a:outerShdw blurRad="9271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2400" b="1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3- Gestion des risques de la démarche</a:t>
          </a:r>
          <a:endParaRPr lang="fr-CA" sz="2400" b="1" dirty="0">
            <a:solidFill>
              <a:schemeClr val="tx1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5E9A894A-018D-4376-B494-F922FFDD0C4A}" type="parTrans" cxnId="{82C4E914-86CC-40CA-A5B5-6D7AD97A3F3F}">
      <dgm:prSet/>
      <dgm:spPr/>
      <dgm:t>
        <a:bodyPr/>
        <a:lstStyle/>
        <a:p>
          <a:endParaRPr lang="fr-CA"/>
        </a:p>
      </dgm:t>
    </dgm:pt>
    <dgm:pt modelId="{37604937-F2DD-4CC5-98AE-99C59E383928}" type="sibTrans" cxnId="{82C4E914-86CC-40CA-A5B5-6D7AD97A3F3F}">
      <dgm:prSet/>
      <dgm:spPr/>
      <dgm:t>
        <a:bodyPr/>
        <a:lstStyle/>
        <a:p>
          <a:endParaRPr lang="fr-CA"/>
        </a:p>
      </dgm:t>
    </dgm:pt>
    <dgm:pt modelId="{3F44664F-1B18-4A20-B816-722475AA2705}" type="pres">
      <dgm:prSet presAssocID="{860DD7A2-BFA3-4EE4-AE83-5BC8165694F4}" presName="Name0" presStyleCnt="0">
        <dgm:presLayoutVars>
          <dgm:dir/>
          <dgm:resizeHandles val="exact"/>
        </dgm:presLayoutVars>
      </dgm:prSet>
      <dgm:spPr/>
    </dgm:pt>
    <dgm:pt modelId="{67EE5355-8165-484A-BFA5-6202C3573690}" type="pres">
      <dgm:prSet presAssocID="{555D4D4D-F710-4B64-85EE-D53C701652E3}" presName="node" presStyleLbl="node1" presStyleIdx="0" presStyleCnt="3" custScaleX="12424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62593EE6-A2BD-4C9D-840A-5E8A88D7008C}" type="pres">
      <dgm:prSet presAssocID="{7E69EEB7-5704-4980-ACBA-89E63AEFBCEA}" presName="sibTrans" presStyleLbl="sibTrans2D1" presStyleIdx="0" presStyleCnt="2"/>
      <dgm:spPr/>
      <dgm:t>
        <a:bodyPr/>
        <a:lstStyle/>
        <a:p>
          <a:endParaRPr lang="fr-CA"/>
        </a:p>
      </dgm:t>
    </dgm:pt>
    <dgm:pt modelId="{5814F516-4D35-404B-B95A-6CFA3B4EFD15}" type="pres">
      <dgm:prSet presAssocID="{7E69EEB7-5704-4980-ACBA-89E63AEFBCEA}" presName="connectorText" presStyleLbl="sibTrans2D1" presStyleIdx="0" presStyleCnt="2"/>
      <dgm:spPr/>
      <dgm:t>
        <a:bodyPr/>
        <a:lstStyle/>
        <a:p>
          <a:endParaRPr lang="fr-CA"/>
        </a:p>
      </dgm:t>
    </dgm:pt>
    <dgm:pt modelId="{A6C72A07-A25A-46B9-B0D0-C9514DA7A3A6}" type="pres">
      <dgm:prSet presAssocID="{D7A9A29F-335F-4012-B3D4-E1AB60E67475}" presName="node" presStyleLbl="node1" presStyleIdx="1" presStyleCnt="3" custScaleX="108116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082FCD15-35A1-4141-BAC4-33F4DDACBE8A}" type="pres">
      <dgm:prSet presAssocID="{63490E87-E192-4BF9-AC34-5FB885E72AFD}" presName="sibTrans" presStyleLbl="sibTrans2D1" presStyleIdx="1" presStyleCnt="2"/>
      <dgm:spPr/>
      <dgm:t>
        <a:bodyPr/>
        <a:lstStyle/>
        <a:p>
          <a:endParaRPr lang="fr-CA"/>
        </a:p>
      </dgm:t>
    </dgm:pt>
    <dgm:pt modelId="{7E8E9ACF-7875-436D-84D5-A85268F43A6D}" type="pres">
      <dgm:prSet presAssocID="{63490E87-E192-4BF9-AC34-5FB885E72AFD}" presName="connectorText" presStyleLbl="sibTrans2D1" presStyleIdx="1" presStyleCnt="2"/>
      <dgm:spPr/>
      <dgm:t>
        <a:bodyPr/>
        <a:lstStyle/>
        <a:p>
          <a:endParaRPr lang="fr-CA"/>
        </a:p>
      </dgm:t>
    </dgm:pt>
    <dgm:pt modelId="{AAD38B41-B562-4722-982C-E3796B1982BF}" type="pres">
      <dgm:prSet presAssocID="{2D9B0295-4A37-4106-9F4E-A714F3CF9FF1}" presName="node" presStyleLbl="node1" presStyleIdx="2" presStyleCnt="3" custScaleX="121369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3456AFAD-C375-4D78-A2A5-DDE1857617B8}" type="presOf" srcId="{860DD7A2-BFA3-4EE4-AE83-5BC8165694F4}" destId="{3F44664F-1B18-4A20-B816-722475AA2705}" srcOrd="0" destOrd="0" presId="urn:microsoft.com/office/officeart/2005/8/layout/process1"/>
    <dgm:cxn modelId="{5ECAD0DD-FB75-41DC-85C5-7389C970B7E2}" type="presOf" srcId="{2D9B0295-4A37-4106-9F4E-A714F3CF9FF1}" destId="{AAD38B41-B562-4722-982C-E3796B1982BF}" srcOrd="0" destOrd="0" presId="urn:microsoft.com/office/officeart/2005/8/layout/process1"/>
    <dgm:cxn modelId="{A99265DB-8082-49C2-B5DD-5D392396DF7F}" srcId="{860DD7A2-BFA3-4EE4-AE83-5BC8165694F4}" destId="{555D4D4D-F710-4B64-85EE-D53C701652E3}" srcOrd="0" destOrd="0" parTransId="{2200ED7F-243D-471B-A5C3-795C031B1DE6}" sibTransId="{7E69EEB7-5704-4980-ACBA-89E63AEFBCEA}"/>
    <dgm:cxn modelId="{4AFD1976-610A-43EB-87CA-365935641919}" type="presOf" srcId="{7E69EEB7-5704-4980-ACBA-89E63AEFBCEA}" destId="{5814F516-4D35-404B-B95A-6CFA3B4EFD15}" srcOrd="1" destOrd="0" presId="urn:microsoft.com/office/officeart/2005/8/layout/process1"/>
    <dgm:cxn modelId="{16E728CC-E07A-4724-81E9-56D7B0852812}" type="presOf" srcId="{D7A9A29F-335F-4012-B3D4-E1AB60E67475}" destId="{A6C72A07-A25A-46B9-B0D0-C9514DA7A3A6}" srcOrd="0" destOrd="0" presId="urn:microsoft.com/office/officeart/2005/8/layout/process1"/>
    <dgm:cxn modelId="{82C4E914-86CC-40CA-A5B5-6D7AD97A3F3F}" srcId="{860DD7A2-BFA3-4EE4-AE83-5BC8165694F4}" destId="{2D9B0295-4A37-4106-9F4E-A714F3CF9FF1}" srcOrd="2" destOrd="0" parTransId="{5E9A894A-018D-4376-B494-F922FFDD0C4A}" sibTransId="{37604937-F2DD-4CC5-98AE-99C59E383928}"/>
    <dgm:cxn modelId="{B7480AEE-F39A-45B5-A21A-497024FAB5CB}" type="presOf" srcId="{555D4D4D-F710-4B64-85EE-D53C701652E3}" destId="{67EE5355-8165-484A-BFA5-6202C3573690}" srcOrd="0" destOrd="0" presId="urn:microsoft.com/office/officeart/2005/8/layout/process1"/>
    <dgm:cxn modelId="{689A3B25-C90B-4B8C-8D50-5A2CF4399C5B}" type="presOf" srcId="{63490E87-E192-4BF9-AC34-5FB885E72AFD}" destId="{082FCD15-35A1-4141-BAC4-33F4DDACBE8A}" srcOrd="0" destOrd="0" presId="urn:microsoft.com/office/officeart/2005/8/layout/process1"/>
    <dgm:cxn modelId="{E188C428-4A63-4E65-9C41-78A627501D32}" type="presOf" srcId="{63490E87-E192-4BF9-AC34-5FB885E72AFD}" destId="{7E8E9ACF-7875-436D-84D5-A85268F43A6D}" srcOrd="1" destOrd="0" presId="urn:microsoft.com/office/officeart/2005/8/layout/process1"/>
    <dgm:cxn modelId="{F4FB6B02-BE73-457E-9FEF-3FCC06E331B1}" type="presOf" srcId="{7E69EEB7-5704-4980-ACBA-89E63AEFBCEA}" destId="{62593EE6-A2BD-4C9D-840A-5E8A88D7008C}" srcOrd="0" destOrd="0" presId="urn:microsoft.com/office/officeart/2005/8/layout/process1"/>
    <dgm:cxn modelId="{AA6333B8-793E-4E76-BAB0-B76AC6163349}" srcId="{860DD7A2-BFA3-4EE4-AE83-5BC8165694F4}" destId="{D7A9A29F-335F-4012-B3D4-E1AB60E67475}" srcOrd="1" destOrd="0" parTransId="{75602551-70E1-438B-81C9-2568BC07B489}" sibTransId="{63490E87-E192-4BF9-AC34-5FB885E72AFD}"/>
    <dgm:cxn modelId="{88EE06B2-00FF-4B3B-88CF-994722B6C9A8}" type="presParOf" srcId="{3F44664F-1B18-4A20-B816-722475AA2705}" destId="{67EE5355-8165-484A-BFA5-6202C3573690}" srcOrd="0" destOrd="0" presId="urn:microsoft.com/office/officeart/2005/8/layout/process1"/>
    <dgm:cxn modelId="{CB416067-FE84-41BE-9A06-52131C0AD7C3}" type="presParOf" srcId="{3F44664F-1B18-4A20-B816-722475AA2705}" destId="{62593EE6-A2BD-4C9D-840A-5E8A88D7008C}" srcOrd="1" destOrd="0" presId="urn:microsoft.com/office/officeart/2005/8/layout/process1"/>
    <dgm:cxn modelId="{7A5C35BC-60C8-44AD-AC21-AFA441DBDF46}" type="presParOf" srcId="{62593EE6-A2BD-4C9D-840A-5E8A88D7008C}" destId="{5814F516-4D35-404B-B95A-6CFA3B4EFD15}" srcOrd="0" destOrd="0" presId="urn:microsoft.com/office/officeart/2005/8/layout/process1"/>
    <dgm:cxn modelId="{BD9F64A3-18A3-4343-BED4-E416046557FF}" type="presParOf" srcId="{3F44664F-1B18-4A20-B816-722475AA2705}" destId="{A6C72A07-A25A-46B9-B0D0-C9514DA7A3A6}" srcOrd="2" destOrd="0" presId="urn:microsoft.com/office/officeart/2005/8/layout/process1"/>
    <dgm:cxn modelId="{4F19714F-6C42-4FD2-8F23-0DBED4BB5463}" type="presParOf" srcId="{3F44664F-1B18-4A20-B816-722475AA2705}" destId="{082FCD15-35A1-4141-BAC4-33F4DDACBE8A}" srcOrd="3" destOrd="0" presId="urn:microsoft.com/office/officeart/2005/8/layout/process1"/>
    <dgm:cxn modelId="{1C71250C-1FD0-403D-8D46-B6DBB9499DFA}" type="presParOf" srcId="{082FCD15-35A1-4141-BAC4-33F4DDACBE8A}" destId="{7E8E9ACF-7875-436D-84D5-A85268F43A6D}" srcOrd="0" destOrd="0" presId="urn:microsoft.com/office/officeart/2005/8/layout/process1"/>
    <dgm:cxn modelId="{55D21750-1589-4321-9ED8-E14C5B6A43CE}" type="presParOf" srcId="{3F44664F-1B18-4A20-B816-722475AA2705}" destId="{AAD38B41-B562-4722-982C-E3796B1982BF}" srcOrd="4" destOrd="0" presId="urn:microsoft.com/office/officeart/2005/8/layout/process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A10607B-5AD3-4B72-B164-4CC5F37673D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BA092528-A6B5-4B80-85D7-AA7212BB64DC}">
      <dgm:prSet phldrT="[Texte]"/>
      <dgm:spPr>
        <a:solidFill>
          <a:schemeClr val="accent2">
            <a:lumMod val="75000"/>
          </a:schemeClr>
        </a:solidFill>
        <a:effectLst>
          <a:outerShdw blurRad="9017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dirty="0" smtClean="0"/>
            <a:t>Comité des thématiques centrales</a:t>
          </a:r>
          <a:endParaRPr lang="fr-CA" dirty="0"/>
        </a:p>
      </dgm:t>
    </dgm:pt>
    <dgm:pt modelId="{7E3E8E4C-35FB-4E5D-A06C-EEF5004C1075}" type="parTrans" cxnId="{59B9BD84-0E94-43C2-BC98-EC2D14BA9559}">
      <dgm:prSet/>
      <dgm:spPr/>
      <dgm:t>
        <a:bodyPr/>
        <a:lstStyle/>
        <a:p>
          <a:endParaRPr lang="fr-CA"/>
        </a:p>
      </dgm:t>
    </dgm:pt>
    <dgm:pt modelId="{6771C3AE-E4FC-4AF6-9811-021B30AE7423}" type="sibTrans" cxnId="{59B9BD84-0E94-43C2-BC98-EC2D14BA9559}">
      <dgm:prSet/>
      <dgm:spPr/>
      <dgm:t>
        <a:bodyPr/>
        <a:lstStyle/>
        <a:p>
          <a:endParaRPr lang="fr-CA"/>
        </a:p>
      </dgm:t>
    </dgm:pt>
    <dgm:pt modelId="{D68E1A0E-43C6-4DEB-AA00-9B62F284FD3E}">
      <dgm:prSet phldrT="[Texte]" custT="1"/>
      <dgm:spPr>
        <a:effectLst>
          <a:outerShdw blurRad="9906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1400" dirty="0" smtClean="0">
              <a:latin typeface="Arial" pitchFamily="34" charset="0"/>
              <a:cs typeface="Arial" pitchFamily="34" charset="0"/>
            </a:rPr>
            <a:t>Assurer la liaison entre les différentes thématiques centrales et avec le comité organisateur</a:t>
          </a:r>
          <a:endParaRPr lang="fr-CA" sz="1400" dirty="0">
            <a:latin typeface="Arial" pitchFamily="34" charset="0"/>
            <a:cs typeface="Arial" pitchFamily="34" charset="0"/>
          </a:endParaRPr>
        </a:p>
      </dgm:t>
    </dgm:pt>
    <dgm:pt modelId="{1CF80C08-86E2-47F9-BA60-EF4DE210BECA}" type="parTrans" cxnId="{3FFBE521-DABC-495B-8FA1-A00E2B28EB2C}">
      <dgm:prSet/>
      <dgm:spPr/>
      <dgm:t>
        <a:bodyPr/>
        <a:lstStyle/>
        <a:p>
          <a:endParaRPr lang="fr-CA"/>
        </a:p>
      </dgm:t>
    </dgm:pt>
    <dgm:pt modelId="{DF699B6E-C469-46D0-BDD0-33D9FEAB3253}" type="sibTrans" cxnId="{3FFBE521-DABC-495B-8FA1-A00E2B28EB2C}">
      <dgm:prSet/>
      <dgm:spPr/>
      <dgm:t>
        <a:bodyPr/>
        <a:lstStyle/>
        <a:p>
          <a:endParaRPr lang="fr-CA"/>
        </a:p>
      </dgm:t>
    </dgm:pt>
    <dgm:pt modelId="{921501C4-4A22-48EF-AE44-915D38C7E501}">
      <dgm:prSet phldrT="[Texte]"/>
      <dgm:spPr>
        <a:solidFill>
          <a:srgbClr val="FFC000"/>
        </a:solidFill>
        <a:effectLst>
          <a:outerShdw blurRad="9398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dirty="0" smtClean="0"/>
            <a:t>Comité des sujets connexes</a:t>
          </a:r>
          <a:endParaRPr lang="fr-CA" dirty="0"/>
        </a:p>
      </dgm:t>
    </dgm:pt>
    <dgm:pt modelId="{4349E62B-91CA-46D6-8D40-FCD800B17861}" type="parTrans" cxnId="{C3D409AF-7AF2-4B46-96BC-E822684ED013}">
      <dgm:prSet/>
      <dgm:spPr/>
      <dgm:t>
        <a:bodyPr/>
        <a:lstStyle/>
        <a:p>
          <a:endParaRPr lang="fr-CA"/>
        </a:p>
      </dgm:t>
    </dgm:pt>
    <dgm:pt modelId="{308CFF83-2EEC-46D3-B906-8C899F736579}" type="sibTrans" cxnId="{C3D409AF-7AF2-4B46-96BC-E822684ED013}">
      <dgm:prSet/>
      <dgm:spPr/>
      <dgm:t>
        <a:bodyPr/>
        <a:lstStyle/>
        <a:p>
          <a:endParaRPr lang="fr-CA"/>
        </a:p>
      </dgm:t>
    </dgm:pt>
    <dgm:pt modelId="{7F08F914-E204-4827-A915-F5E1834C668B}">
      <dgm:prSet phldrT="[Texte]" custT="1"/>
      <dgm:spPr>
        <a:effectLst>
          <a:outerShdw blurRad="8890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1400" dirty="0" smtClean="0">
              <a:latin typeface="Arial" pitchFamily="34" charset="0"/>
              <a:cs typeface="Arial" pitchFamily="34" charset="0"/>
            </a:rPr>
            <a:t>Produit un support informatif pour les 2 sujets connexes</a:t>
          </a:r>
          <a:endParaRPr lang="fr-CA" sz="1400" dirty="0">
            <a:latin typeface="Arial" pitchFamily="34" charset="0"/>
            <a:cs typeface="Arial" pitchFamily="34" charset="0"/>
          </a:endParaRPr>
        </a:p>
      </dgm:t>
    </dgm:pt>
    <dgm:pt modelId="{E169FDAB-6972-4D89-BDCF-756BA2C9F4EE}" type="parTrans" cxnId="{E1888CF8-0EA6-4161-B5A8-9F1C453E6960}">
      <dgm:prSet/>
      <dgm:spPr/>
      <dgm:t>
        <a:bodyPr/>
        <a:lstStyle/>
        <a:p>
          <a:endParaRPr lang="fr-CA"/>
        </a:p>
      </dgm:t>
    </dgm:pt>
    <dgm:pt modelId="{A603D0BA-7E07-4F9B-A158-3BA4984514A4}" type="sibTrans" cxnId="{E1888CF8-0EA6-4161-B5A8-9F1C453E6960}">
      <dgm:prSet/>
      <dgm:spPr/>
      <dgm:t>
        <a:bodyPr/>
        <a:lstStyle/>
        <a:p>
          <a:endParaRPr lang="fr-CA"/>
        </a:p>
      </dgm:t>
    </dgm:pt>
    <dgm:pt modelId="{15D7B878-5AB7-4E67-8F89-32F48BFB8FA5}">
      <dgm:prSet custT="1"/>
      <dgm:spPr>
        <a:effectLst>
          <a:outerShdw blurRad="9906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1400" dirty="0" smtClean="0">
              <a:latin typeface="Arial" pitchFamily="34" charset="0"/>
              <a:cs typeface="Arial" pitchFamily="34" charset="0"/>
            </a:rPr>
            <a:t>Proposer une structure standardisée d'outil de réflexion: objectif, contexte, gabarit commun, grille pour la prise de notes, utilisation du logo, etc.</a:t>
          </a:r>
          <a:endParaRPr lang="fr-CA" sz="1400" dirty="0">
            <a:latin typeface="Arial" pitchFamily="34" charset="0"/>
            <a:cs typeface="Arial" pitchFamily="34" charset="0"/>
          </a:endParaRPr>
        </a:p>
      </dgm:t>
    </dgm:pt>
    <dgm:pt modelId="{097361BE-A084-483B-B226-2079DC98E971}" type="parTrans" cxnId="{90370946-0B9A-44FF-8690-D0CCC10CB6EC}">
      <dgm:prSet/>
      <dgm:spPr/>
      <dgm:t>
        <a:bodyPr/>
        <a:lstStyle/>
        <a:p>
          <a:endParaRPr lang="fr-CA"/>
        </a:p>
      </dgm:t>
    </dgm:pt>
    <dgm:pt modelId="{B01D7E87-1F5A-4B3D-B318-3D171FB3E624}" type="sibTrans" cxnId="{90370946-0B9A-44FF-8690-D0CCC10CB6EC}">
      <dgm:prSet/>
      <dgm:spPr/>
      <dgm:t>
        <a:bodyPr/>
        <a:lstStyle/>
        <a:p>
          <a:endParaRPr lang="fr-CA"/>
        </a:p>
      </dgm:t>
    </dgm:pt>
    <dgm:pt modelId="{E7C75DEF-B8A3-4A8D-B95C-EBF8394C530F}">
      <dgm:prSet custT="1"/>
      <dgm:spPr>
        <a:effectLst>
          <a:outerShdw blurRad="9906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1400" dirty="0" smtClean="0">
              <a:latin typeface="Arial" pitchFamily="34" charset="0"/>
              <a:cs typeface="Arial" pitchFamily="34" charset="0"/>
            </a:rPr>
            <a:t>Vérifier l'harmonisation des outils produits</a:t>
          </a:r>
          <a:endParaRPr lang="fr-CA" sz="1400" dirty="0">
            <a:latin typeface="Arial" pitchFamily="34" charset="0"/>
            <a:cs typeface="Arial" pitchFamily="34" charset="0"/>
          </a:endParaRPr>
        </a:p>
      </dgm:t>
    </dgm:pt>
    <dgm:pt modelId="{7284E333-41E5-4579-96A0-5B5CCD193756}" type="parTrans" cxnId="{BD3B3BFB-B574-4635-BD6A-31748CC4049B}">
      <dgm:prSet/>
      <dgm:spPr/>
      <dgm:t>
        <a:bodyPr/>
        <a:lstStyle/>
        <a:p>
          <a:endParaRPr lang="fr-CA"/>
        </a:p>
      </dgm:t>
    </dgm:pt>
    <dgm:pt modelId="{ED63B533-0E22-466B-9F8D-F60B52D008FF}" type="sibTrans" cxnId="{BD3B3BFB-B574-4635-BD6A-31748CC4049B}">
      <dgm:prSet/>
      <dgm:spPr/>
      <dgm:t>
        <a:bodyPr/>
        <a:lstStyle/>
        <a:p>
          <a:endParaRPr lang="fr-CA"/>
        </a:p>
      </dgm:t>
    </dgm:pt>
    <dgm:pt modelId="{28C52A02-1566-4F48-8F8D-52D9F047A31F}">
      <dgm:prSet custT="1"/>
      <dgm:spPr>
        <a:effectLst>
          <a:outerShdw blurRad="9906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fr-CA" sz="1400" dirty="0">
            <a:latin typeface="Arial" pitchFamily="34" charset="0"/>
            <a:cs typeface="Arial" pitchFamily="34" charset="0"/>
          </a:endParaRPr>
        </a:p>
      </dgm:t>
    </dgm:pt>
    <dgm:pt modelId="{CDBC1AEE-C0A9-4D02-8C9E-69FF363690B6}" type="parTrans" cxnId="{DB08E923-0548-485C-89E6-B7500313D10D}">
      <dgm:prSet/>
      <dgm:spPr/>
      <dgm:t>
        <a:bodyPr/>
        <a:lstStyle/>
        <a:p>
          <a:endParaRPr lang="fr-CA"/>
        </a:p>
      </dgm:t>
    </dgm:pt>
    <dgm:pt modelId="{DF1790D1-4186-4107-9CD6-512A29BB4264}" type="sibTrans" cxnId="{DB08E923-0548-485C-89E6-B7500313D10D}">
      <dgm:prSet/>
      <dgm:spPr/>
      <dgm:t>
        <a:bodyPr/>
        <a:lstStyle/>
        <a:p>
          <a:endParaRPr lang="fr-CA"/>
        </a:p>
      </dgm:t>
    </dgm:pt>
    <dgm:pt modelId="{F6A01B23-CC9B-4C1F-B1BD-5CB7DFE6CFCD}">
      <dgm:prSet custT="1"/>
      <dgm:spPr>
        <a:effectLst>
          <a:outerShdw blurRad="9906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1400" dirty="0" smtClean="0">
              <a:latin typeface="Arial" pitchFamily="34" charset="0"/>
              <a:cs typeface="Arial" pitchFamily="34" charset="0"/>
            </a:rPr>
            <a:t>Coordonner la production des outils</a:t>
          </a:r>
          <a:endParaRPr lang="fr-CA" sz="1400" dirty="0">
            <a:latin typeface="Arial" pitchFamily="34" charset="0"/>
            <a:cs typeface="Arial" pitchFamily="34" charset="0"/>
          </a:endParaRPr>
        </a:p>
      </dgm:t>
    </dgm:pt>
    <dgm:pt modelId="{EDFB0C80-580E-43B3-AFB2-386D9E8C2E00}" type="parTrans" cxnId="{9202252E-CFC3-490A-890D-B93AF15ED837}">
      <dgm:prSet/>
      <dgm:spPr/>
      <dgm:t>
        <a:bodyPr/>
        <a:lstStyle/>
        <a:p>
          <a:endParaRPr lang="fr-CA"/>
        </a:p>
      </dgm:t>
    </dgm:pt>
    <dgm:pt modelId="{5AC7606E-77E2-4D9A-8AB7-2893F5361620}" type="sibTrans" cxnId="{9202252E-CFC3-490A-890D-B93AF15ED837}">
      <dgm:prSet/>
      <dgm:spPr/>
      <dgm:t>
        <a:bodyPr/>
        <a:lstStyle/>
        <a:p>
          <a:endParaRPr lang="fr-CA"/>
        </a:p>
      </dgm:t>
    </dgm:pt>
    <dgm:pt modelId="{BE7D66D3-580C-409F-B208-1891AB0B3AC9}">
      <dgm:prSet phldrT="[Texte]" custT="1"/>
      <dgm:spPr>
        <a:effectLst>
          <a:outerShdw blurRad="9906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fr-CA" sz="1400" dirty="0">
            <a:latin typeface="Arial" pitchFamily="34" charset="0"/>
            <a:cs typeface="Arial" pitchFamily="34" charset="0"/>
          </a:endParaRPr>
        </a:p>
      </dgm:t>
    </dgm:pt>
    <dgm:pt modelId="{90299A6F-7CB9-411D-AE07-B384D755630E}" type="parTrans" cxnId="{0E9BB94B-C9E8-40F7-984F-7E719D5E3228}">
      <dgm:prSet/>
      <dgm:spPr/>
      <dgm:t>
        <a:bodyPr/>
        <a:lstStyle/>
        <a:p>
          <a:endParaRPr lang="fr-CA"/>
        </a:p>
      </dgm:t>
    </dgm:pt>
    <dgm:pt modelId="{6F715D39-27C5-4906-9B8E-D44DAC1C1FF7}" type="sibTrans" cxnId="{0E9BB94B-C9E8-40F7-984F-7E719D5E3228}">
      <dgm:prSet/>
      <dgm:spPr/>
      <dgm:t>
        <a:bodyPr/>
        <a:lstStyle/>
        <a:p>
          <a:endParaRPr lang="fr-CA"/>
        </a:p>
      </dgm:t>
    </dgm:pt>
    <dgm:pt modelId="{908FA38C-1C42-4C67-A84D-2DE2017EF4DA}">
      <dgm:prSet custT="1"/>
      <dgm:spPr>
        <a:effectLst>
          <a:outerShdw blurRad="9906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fr-CA" sz="1400" dirty="0">
            <a:latin typeface="Arial" pitchFamily="34" charset="0"/>
            <a:cs typeface="Arial" pitchFamily="34" charset="0"/>
          </a:endParaRPr>
        </a:p>
      </dgm:t>
    </dgm:pt>
    <dgm:pt modelId="{1A2B85F9-911E-4BB0-A8BE-48253FA2C3E5}" type="parTrans" cxnId="{31F34F3D-C55F-44D8-85F1-2B05D6497CB0}">
      <dgm:prSet/>
      <dgm:spPr/>
      <dgm:t>
        <a:bodyPr/>
        <a:lstStyle/>
        <a:p>
          <a:endParaRPr lang="fr-CA"/>
        </a:p>
      </dgm:t>
    </dgm:pt>
    <dgm:pt modelId="{53E85514-F96D-4BFB-8D04-4AFF1776160F}" type="sibTrans" cxnId="{31F34F3D-C55F-44D8-85F1-2B05D6497CB0}">
      <dgm:prSet/>
      <dgm:spPr/>
      <dgm:t>
        <a:bodyPr/>
        <a:lstStyle/>
        <a:p>
          <a:endParaRPr lang="fr-CA"/>
        </a:p>
      </dgm:t>
    </dgm:pt>
    <dgm:pt modelId="{59FEC1B0-D195-4FCD-82A1-19FD4737208D}">
      <dgm:prSet custT="1"/>
      <dgm:spPr>
        <a:effectLst>
          <a:outerShdw blurRad="8890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1400" dirty="0" smtClean="0">
              <a:latin typeface="Arial" pitchFamily="34" charset="0"/>
              <a:cs typeface="Arial" pitchFamily="34" charset="0"/>
            </a:rPr>
            <a:t>Constitue le lieu de rencontres des activités/événements offerts sur les sujets connexes</a:t>
          </a:r>
          <a:endParaRPr lang="fr-CA" sz="1400" dirty="0">
            <a:latin typeface="Arial" pitchFamily="34" charset="0"/>
            <a:cs typeface="Arial" pitchFamily="34" charset="0"/>
          </a:endParaRPr>
        </a:p>
      </dgm:t>
    </dgm:pt>
    <dgm:pt modelId="{D413BB3B-F915-4CE1-AC5E-6C650BA8782D}" type="parTrans" cxnId="{5E302925-FB0D-4A48-8D4F-DB47B4F4A680}">
      <dgm:prSet/>
      <dgm:spPr/>
      <dgm:t>
        <a:bodyPr/>
        <a:lstStyle/>
        <a:p>
          <a:endParaRPr lang="fr-CA"/>
        </a:p>
      </dgm:t>
    </dgm:pt>
    <dgm:pt modelId="{4365F22A-64FF-476D-A92B-77CE5DC803CC}" type="sibTrans" cxnId="{5E302925-FB0D-4A48-8D4F-DB47B4F4A680}">
      <dgm:prSet/>
      <dgm:spPr/>
      <dgm:t>
        <a:bodyPr/>
        <a:lstStyle/>
        <a:p>
          <a:endParaRPr lang="fr-CA"/>
        </a:p>
      </dgm:t>
    </dgm:pt>
    <dgm:pt modelId="{1C60D17D-B9D7-44B0-9D71-998AA10C850D}">
      <dgm:prSet phldrT="[Texte]" custT="1"/>
      <dgm:spPr>
        <a:effectLst>
          <a:outerShdw blurRad="8890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fr-CA" sz="1400" dirty="0">
            <a:latin typeface="Arial" pitchFamily="34" charset="0"/>
            <a:cs typeface="Arial" pitchFamily="34" charset="0"/>
          </a:endParaRPr>
        </a:p>
      </dgm:t>
    </dgm:pt>
    <dgm:pt modelId="{CA751CDC-3B8A-42A0-B404-5035C3D337B2}" type="parTrans" cxnId="{69147F77-F055-42F2-93B1-FA0C09C791A8}">
      <dgm:prSet/>
      <dgm:spPr/>
      <dgm:t>
        <a:bodyPr/>
        <a:lstStyle/>
        <a:p>
          <a:endParaRPr lang="fr-CA"/>
        </a:p>
      </dgm:t>
    </dgm:pt>
    <dgm:pt modelId="{C9873C52-0526-41ED-B483-7BB0668D8AEC}" type="sibTrans" cxnId="{69147F77-F055-42F2-93B1-FA0C09C791A8}">
      <dgm:prSet/>
      <dgm:spPr/>
      <dgm:t>
        <a:bodyPr/>
        <a:lstStyle/>
        <a:p>
          <a:endParaRPr lang="fr-CA"/>
        </a:p>
      </dgm:t>
    </dgm:pt>
    <dgm:pt modelId="{16C1053F-EC20-4E64-8472-9B2AA56CCBC2}">
      <dgm:prSet phldrT="[Texte]"/>
      <dgm:spPr>
        <a:effectLst>
          <a:outerShdw blurRad="8890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fr-CA" sz="1500" dirty="0"/>
        </a:p>
      </dgm:t>
    </dgm:pt>
    <dgm:pt modelId="{74809044-4958-48D1-84DF-ADD77F881C0A}" type="parTrans" cxnId="{1FA00899-49C2-42E8-9AF7-EE4F78460CAC}">
      <dgm:prSet/>
      <dgm:spPr/>
      <dgm:t>
        <a:bodyPr/>
        <a:lstStyle/>
        <a:p>
          <a:endParaRPr lang="fr-CA"/>
        </a:p>
      </dgm:t>
    </dgm:pt>
    <dgm:pt modelId="{4B5461BB-351E-4E34-BD2C-6948236E4749}" type="sibTrans" cxnId="{1FA00899-49C2-42E8-9AF7-EE4F78460CAC}">
      <dgm:prSet/>
      <dgm:spPr/>
      <dgm:t>
        <a:bodyPr/>
        <a:lstStyle/>
        <a:p>
          <a:endParaRPr lang="fr-CA"/>
        </a:p>
      </dgm:t>
    </dgm:pt>
    <dgm:pt modelId="{2C448993-E8DC-418B-B09A-6EA6E8432D2E}">
      <dgm:prSet phldrT="[Texte]"/>
      <dgm:spPr>
        <a:effectLst>
          <a:outerShdw blurRad="8890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fr-CA" sz="1500" dirty="0"/>
        </a:p>
      </dgm:t>
    </dgm:pt>
    <dgm:pt modelId="{B0489CD9-DDF3-4EDF-A6AD-40739CD0183B}" type="parTrans" cxnId="{D15952D9-CB37-4FB9-97D7-8FFAD0FDE415}">
      <dgm:prSet/>
      <dgm:spPr/>
      <dgm:t>
        <a:bodyPr/>
        <a:lstStyle/>
        <a:p>
          <a:endParaRPr lang="fr-CA"/>
        </a:p>
      </dgm:t>
    </dgm:pt>
    <dgm:pt modelId="{9D3F9411-43AE-4E74-9CB0-CD23E2728287}" type="sibTrans" cxnId="{D15952D9-CB37-4FB9-97D7-8FFAD0FDE415}">
      <dgm:prSet/>
      <dgm:spPr/>
      <dgm:t>
        <a:bodyPr/>
        <a:lstStyle/>
        <a:p>
          <a:endParaRPr lang="fr-CA"/>
        </a:p>
      </dgm:t>
    </dgm:pt>
    <dgm:pt modelId="{5E43A805-9F1E-46C8-9552-1D9BCEB215EE}">
      <dgm:prSet phldrT="[Texte]" custT="1"/>
      <dgm:spPr>
        <a:effectLst>
          <a:outerShdw blurRad="8890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fr-CA" sz="1400" dirty="0">
            <a:latin typeface="Arial" pitchFamily="34" charset="0"/>
            <a:cs typeface="Arial" pitchFamily="34" charset="0"/>
          </a:endParaRPr>
        </a:p>
      </dgm:t>
    </dgm:pt>
    <dgm:pt modelId="{5BA4F9EC-6C15-401E-B455-1EEF5BB35C98}" type="parTrans" cxnId="{84D9705E-FB36-4F6C-878A-4A63ACF1676F}">
      <dgm:prSet/>
      <dgm:spPr/>
      <dgm:t>
        <a:bodyPr/>
        <a:lstStyle/>
        <a:p>
          <a:endParaRPr lang="fr-CA"/>
        </a:p>
      </dgm:t>
    </dgm:pt>
    <dgm:pt modelId="{55133497-330C-4F5E-80E2-9D9F9BA7C4DF}" type="sibTrans" cxnId="{84D9705E-FB36-4F6C-878A-4A63ACF1676F}">
      <dgm:prSet/>
      <dgm:spPr/>
      <dgm:t>
        <a:bodyPr/>
        <a:lstStyle/>
        <a:p>
          <a:endParaRPr lang="fr-CA"/>
        </a:p>
      </dgm:t>
    </dgm:pt>
    <dgm:pt modelId="{B4BDBD63-E974-4617-BE05-5CF63C399BFA}" type="pres">
      <dgm:prSet presAssocID="{DA10607B-5AD3-4B72-B164-4CC5F37673D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CA5E4146-F690-40B2-B5BE-FC0C223F2A0A}" type="pres">
      <dgm:prSet presAssocID="{BA092528-A6B5-4B80-85D7-AA7212BB64DC}" presName="linNode" presStyleCnt="0"/>
      <dgm:spPr/>
    </dgm:pt>
    <dgm:pt modelId="{41D81796-7FA0-43DB-B835-64A9D8CE7D5A}" type="pres">
      <dgm:prSet presAssocID="{BA092528-A6B5-4B80-85D7-AA7212BB64DC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121EF6EE-5950-4EE2-AE43-7224D0C0FEFE}" type="pres">
      <dgm:prSet presAssocID="{BA092528-A6B5-4B80-85D7-AA7212BB64DC}" presName="descendantText" presStyleLbl="alignAccFollowNode1" presStyleIdx="0" presStyleCnt="2" custScaleY="13558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r-CA"/>
        </a:p>
      </dgm:t>
    </dgm:pt>
    <dgm:pt modelId="{41B01DA2-41D7-4872-88D4-B732DBCDE92C}" type="pres">
      <dgm:prSet presAssocID="{6771C3AE-E4FC-4AF6-9811-021B30AE7423}" presName="sp" presStyleCnt="0"/>
      <dgm:spPr/>
    </dgm:pt>
    <dgm:pt modelId="{FBC75ACE-E65B-4D3B-A8F4-2772646CFAFC}" type="pres">
      <dgm:prSet presAssocID="{921501C4-4A22-48EF-AE44-915D38C7E501}" presName="linNode" presStyleCnt="0"/>
      <dgm:spPr/>
    </dgm:pt>
    <dgm:pt modelId="{C68DACB0-ED67-41DD-8BCD-1B6BDFD4F3C4}" type="pres">
      <dgm:prSet presAssocID="{921501C4-4A22-48EF-AE44-915D38C7E501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C321D473-5243-4AA4-9D60-F63A77C0DE08}" type="pres">
      <dgm:prSet presAssocID="{921501C4-4A22-48EF-AE44-915D38C7E501}" presName="descendantText" presStyleLbl="alignAccFollowNode1" presStyleIdx="1" presStyleCnt="2" custScaleY="9309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r-CA"/>
        </a:p>
      </dgm:t>
    </dgm:pt>
  </dgm:ptLst>
  <dgm:cxnLst>
    <dgm:cxn modelId="{9202252E-CFC3-490A-890D-B93AF15ED837}" srcId="{BA092528-A6B5-4B80-85D7-AA7212BB64DC}" destId="{F6A01B23-CC9B-4C1F-B1BD-5CB7DFE6CFCD}" srcOrd="4" destOrd="0" parTransId="{EDFB0C80-580E-43B3-AFB2-386D9E8C2E00}" sibTransId="{5AC7606E-77E2-4D9A-8AB7-2893F5361620}"/>
    <dgm:cxn modelId="{E78D94F0-E1D2-429C-B368-A3C4AFF7E59C}" type="presOf" srcId="{BA092528-A6B5-4B80-85D7-AA7212BB64DC}" destId="{41D81796-7FA0-43DB-B835-64A9D8CE7D5A}" srcOrd="0" destOrd="0" presId="urn:microsoft.com/office/officeart/2005/8/layout/vList5"/>
    <dgm:cxn modelId="{F0A84267-7DB5-4F35-AE17-BB375CFC904E}" type="presOf" srcId="{1C60D17D-B9D7-44B0-9D71-998AA10C850D}" destId="{C321D473-5243-4AA4-9D60-F63A77C0DE08}" srcOrd="0" destOrd="2" presId="urn:microsoft.com/office/officeart/2005/8/layout/vList5"/>
    <dgm:cxn modelId="{5A9B6C67-59F8-49D3-A6A5-9A9C0C9ED1B4}" type="presOf" srcId="{7F08F914-E204-4827-A915-F5E1834C668B}" destId="{C321D473-5243-4AA4-9D60-F63A77C0DE08}" srcOrd="0" destOrd="1" presId="urn:microsoft.com/office/officeart/2005/8/layout/vList5"/>
    <dgm:cxn modelId="{1FA00899-49C2-42E8-9AF7-EE4F78460CAC}" srcId="{921501C4-4A22-48EF-AE44-915D38C7E501}" destId="{16C1053F-EC20-4E64-8472-9B2AA56CCBC2}" srcOrd="5" destOrd="0" parTransId="{74809044-4958-48D1-84DF-ADD77F881C0A}" sibTransId="{4B5461BB-351E-4E34-BD2C-6948236E4749}"/>
    <dgm:cxn modelId="{BABD6D77-6845-4ACF-89F1-4DAE11B7DCF9}" type="presOf" srcId="{5E43A805-9F1E-46C8-9552-1D9BCEB215EE}" destId="{C321D473-5243-4AA4-9D60-F63A77C0DE08}" srcOrd="0" destOrd="0" presId="urn:microsoft.com/office/officeart/2005/8/layout/vList5"/>
    <dgm:cxn modelId="{B88A172B-1D0E-40CD-9071-4696E1E72A63}" type="presOf" srcId="{F6A01B23-CC9B-4C1F-B1BD-5CB7DFE6CFCD}" destId="{121EF6EE-5950-4EE2-AE43-7224D0C0FEFE}" srcOrd="0" destOrd="4" presId="urn:microsoft.com/office/officeart/2005/8/layout/vList5"/>
    <dgm:cxn modelId="{7865DA70-06C7-45DB-9254-465D707318E7}" type="presOf" srcId="{DA10607B-5AD3-4B72-B164-4CC5F37673DC}" destId="{B4BDBD63-E974-4617-BE05-5CF63C399BFA}" srcOrd="0" destOrd="0" presId="urn:microsoft.com/office/officeart/2005/8/layout/vList5"/>
    <dgm:cxn modelId="{53725D51-5B81-4D29-90AB-DF0398369F17}" type="presOf" srcId="{908FA38C-1C42-4C67-A84D-2DE2017EF4DA}" destId="{121EF6EE-5950-4EE2-AE43-7224D0C0FEFE}" srcOrd="0" destOrd="3" presId="urn:microsoft.com/office/officeart/2005/8/layout/vList5"/>
    <dgm:cxn modelId="{BD3B3BFB-B574-4635-BD6A-31748CC4049B}" srcId="{BA092528-A6B5-4B80-85D7-AA7212BB64DC}" destId="{E7C75DEF-B8A3-4A8D-B95C-EBF8394C530F}" srcOrd="6" destOrd="0" parTransId="{7284E333-41E5-4579-96A0-5B5CCD193756}" sibTransId="{ED63B533-0E22-466B-9F8D-F60B52D008FF}"/>
    <dgm:cxn modelId="{90370946-0B9A-44FF-8690-D0CCC10CB6EC}" srcId="{BA092528-A6B5-4B80-85D7-AA7212BB64DC}" destId="{15D7B878-5AB7-4E67-8F89-32F48BFB8FA5}" srcOrd="2" destOrd="0" parTransId="{097361BE-A084-483B-B226-2079DC98E971}" sibTransId="{B01D7E87-1F5A-4B3D-B318-3D171FB3E624}"/>
    <dgm:cxn modelId="{E88DB850-E860-4459-8640-E618281550FD}" type="presOf" srcId="{D68E1A0E-43C6-4DEB-AA00-9B62F284FD3E}" destId="{121EF6EE-5950-4EE2-AE43-7224D0C0FEFE}" srcOrd="0" destOrd="0" presId="urn:microsoft.com/office/officeart/2005/8/layout/vList5"/>
    <dgm:cxn modelId="{59B9BD84-0E94-43C2-BC98-EC2D14BA9559}" srcId="{DA10607B-5AD3-4B72-B164-4CC5F37673DC}" destId="{BA092528-A6B5-4B80-85D7-AA7212BB64DC}" srcOrd="0" destOrd="0" parTransId="{7E3E8E4C-35FB-4E5D-A06C-EEF5004C1075}" sibTransId="{6771C3AE-E4FC-4AF6-9811-021B30AE7423}"/>
    <dgm:cxn modelId="{57042140-F3CB-44F7-9C5D-0F0EFAC3DECB}" type="presOf" srcId="{921501C4-4A22-48EF-AE44-915D38C7E501}" destId="{C68DACB0-ED67-41DD-8BCD-1B6BDFD4F3C4}" srcOrd="0" destOrd="0" presId="urn:microsoft.com/office/officeart/2005/8/layout/vList5"/>
    <dgm:cxn modelId="{80839A38-8247-4E02-B797-F19B6B335BB7}" type="presOf" srcId="{16C1053F-EC20-4E64-8472-9B2AA56CCBC2}" destId="{C321D473-5243-4AA4-9D60-F63A77C0DE08}" srcOrd="0" destOrd="5" presId="urn:microsoft.com/office/officeart/2005/8/layout/vList5"/>
    <dgm:cxn modelId="{84D9705E-FB36-4F6C-878A-4A63ACF1676F}" srcId="{921501C4-4A22-48EF-AE44-915D38C7E501}" destId="{5E43A805-9F1E-46C8-9552-1D9BCEB215EE}" srcOrd="0" destOrd="0" parTransId="{5BA4F9EC-6C15-401E-B455-1EEF5BB35C98}" sibTransId="{55133497-330C-4F5E-80E2-9D9F9BA7C4DF}"/>
    <dgm:cxn modelId="{159473FE-8F5C-4CE2-B026-129430032BB3}" type="presOf" srcId="{BE7D66D3-580C-409F-B208-1891AB0B3AC9}" destId="{121EF6EE-5950-4EE2-AE43-7224D0C0FEFE}" srcOrd="0" destOrd="1" presId="urn:microsoft.com/office/officeart/2005/8/layout/vList5"/>
    <dgm:cxn modelId="{3FFBE521-DABC-495B-8FA1-A00E2B28EB2C}" srcId="{BA092528-A6B5-4B80-85D7-AA7212BB64DC}" destId="{D68E1A0E-43C6-4DEB-AA00-9B62F284FD3E}" srcOrd="0" destOrd="0" parTransId="{1CF80C08-86E2-47F9-BA60-EF4DE210BECA}" sibTransId="{DF699B6E-C469-46D0-BDD0-33D9FEAB3253}"/>
    <dgm:cxn modelId="{0E9BB94B-C9E8-40F7-984F-7E719D5E3228}" srcId="{BA092528-A6B5-4B80-85D7-AA7212BB64DC}" destId="{BE7D66D3-580C-409F-B208-1891AB0B3AC9}" srcOrd="1" destOrd="0" parTransId="{90299A6F-7CB9-411D-AE07-B384D755630E}" sibTransId="{6F715D39-27C5-4906-9B8E-D44DAC1C1FF7}"/>
    <dgm:cxn modelId="{A0B95743-B67E-4A0A-8CE4-E5973892D04B}" type="presOf" srcId="{28C52A02-1566-4F48-8F8D-52D9F047A31F}" destId="{121EF6EE-5950-4EE2-AE43-7224D0C0FEFE}" srcOrd="0" destOrd="5" presId="urn:microsoft.com/office/officeart/2005/8/layout/vList5"/>
    <dgm:cxn modelId="{31F34F3D-C55F-44D8-85F1-2B05D6497CB0}" srcId="{BA092528-A6B5-4B80-85D7-AA7212BB64DC}" destId="{908FA38C-1C42-4C67-A84D-2DE2017EF4DA}" srcOrd="3" destOrd="0" parTransId="{1A2B85F9-911E-4BB0-A8BE-48253FA2C3E5}" sibTransId="{53E85514-F96D-4BFB-8D04-4AFF1776160F}"/>
    <dgm:cxn modelId="{C3D409AF-7AF2-4B46-96BC-E822684ED013}" srcId="{DA10607B-5AD3-4B72-B164-4CC5F37673DC}" destId="{921501C4-4A22-48EF-AE44-915D38C7E501}" srcOrd="1" destOrd="0" parTransId="{4349E62B-91CA-46D6-8D40-FCD800B17861}" sibTransId="{308CFF83-2EEC-46D3-B906-8C899F736579}"/>
    <dgm:cxn modelId="{69147F77-F055-42F2-93B1-FA0C09C791A8}" srcId="{921501C4-4A22-48EF-AE44-915D38C7E501}" destId="{1C60D17D-B9D7-44B0-9D71-998AA10C850D}" srcOrd="2" destOrd="0" parTransId="{CA751CDC-3B8A-42A0-B404-5035C3D337B2}" sibTransId="{C9873C52-0526-41ED-B483-7BB0668D8AEC}"/>
    <dgm:cxn modelId="{5E302925-FB0D-4A48-8D4F-DB47B4F4A680}" srcId="{921501C4-4A22-48EF-AE44-915D38C7E501}" destId="{59FEC1B0-D195-4FCD-82A1-19FD4737208D}" srcOrd="3" destOrd="0" parTransId="{D413BB3B-F915-4CE1-AC5E-6C650BA8782D}" sibTransId="{4365F22A-64FF-476D-A92B-77CE5DC803CC}"/>
    <dgm:cxn modelId="{DB08E923-0548-485C-89E6-B7500313D10D}" srcId="{BA092528-A6B5-4B80-85D7-AA7212BB64DC}" destId="{28C52A02-1566-4F48-8F8D-52D9F047A31F}" srcOrd="5" destOrd="0" parTransId="{CDBC1AEE-C0A9-4D02-8C9E-69FF363690B6}" sibTransId="{DF1790D1-4186-4107-9CD6-512A29BB4264}"/>
    <dgm:cxn modelId="{93F2C17A-C864-4523-BAC8-38FC86302135}" type="presOf" srcId="{2C448993-E8DC-418B-B09A-6EA6E8432D2E}" destId="{C321D473-5243-4AA4-9D60-F63A77C0DE08}" srcOrd="0" destOrd="4" presId="urn:microsoft.com/office/officeart/2005/8/layout/vList5"/>
    <dgm:cxn modelId="{E1888CF8-0EA6-4161-B5A8-9F1C453E6960}" srcId="{921501C4-4A22-48EF-AE44-915D38C7E501}" destId="{7F08F914-E204-4827-A915-F5E1834C668B}" srcOrd="1" destOrd="0" parTransId="{E169FDAB-6972-4D89-BDCF-756BA2C9F4EE}" sibTransId="{A603D0BA-7E07-4F9B-A158-3BA4984514A4}"/>
    <dgm:cxn modelId="{7B17C7AD-B97D-43DC-A092-F775B60CB2D4}" type="presOf" srcId="{15D7B878-5AB7-4E67-8F89-32F48BFB8FA5}" destId="{121EF6EE-5950-4EE2-AE43-7224D0C0FEFE}" srcOrd="0" destOrd="2" presId="urn:microsoft.com/office/officeart/2005/8/layout/vList5"/>
    <dgm:cxn modelId="{DC0F7A6D-38AB-4170-B64E-31A741429326}" type="presOf" srcId="{E7C75DEF-B8A3-4A8D-B95C-EBF8394C530F}" destId="{121EF6EE-5950-4EE2-AE43-7224D0C0FEFE}" srcOrd="0" destOrd="6" presId="urn:microsoft.com/office/officeart/2005/8/layout/vList5"/>
    <dgm:cxn modelId="{D15952D9-CB37-4FB9-97D7-8FFAD0FDE415}" srcId="{921501C4-4A22-48EF-AE44-915D38C7E501}" destId="{2C448993-E8DC-418B-B09A-6EA6E8432D2E}" srcOrd="4" destOrd="0" parTransId="{B0489CD9-DDF3-4EDF-A6AD-40739CD0183B}" sibTransId="{9D3F9411-43AE-4E74-9CB0-CD23E2728287}"/>
    <dgm:cxn modelId="{A4EE568F-9428-47B9-8114-62F1C24FF224}" type="presOf" srcId="{59FEC1B0-D195-4FCD-82A1-19FD4737208D}" destId="{C321D473-5243-4AA4-9D60-F63A77C0DE08}" srcOrd="0" destOrd="3" presId="urn:microsoft.com/office/officeart/2005/8/layout/vList5"/>
    <dgm:cxn modelId="{E04054B5-97C9-4AE8-BF5A-C191590D3250}" type="presParOf" srcId="{B4BDBD63-E974-4617-BE05-5CF63C399BFA}" destId="{CA5E4146-F690-40B2-B5BE-FC0C223F2A0A}" srcOrd="0" destOrd="0" presId="urn:microsoft.com/office/officeart/2005/8/layout/vList5"/>
    <dgm:cxn modelId="{B7503434-6AD2-4A9D-B41C-80E1930F125E}" type="presParOf" srcId="{CA5E4146-F690-40B2-B5BE-FC0C223F2A0A}" destId="{41D81796-7FA0-43DB-B835-64A9D8CE7D5A}" srcOrd="0" destOrd="0" presId="urn:microsoft.com/office/officeart/2005/8/layout/vList5"/>
    <dgm:cxn modelId="{F32F17AF-8285-4D81-B206-C8F6B0C81920}" type="presParOf" srcId="{CA5E4146-F690-40B2-B5BE-FC0C223F2A0A}" destId="{121EF6EE-5950-4EE2-AE43-7224D0C0FEFE}" srcOrd="1" destOrd="0" presId="urn:microsoft.com/office/officeart/2005/8/layout/vList5"/>
    <dgm:cxn modelId="{1F7DC049-D2D2-403B-B173-D19B2B351C52}" type="presParOf" srcId="{B4BDBD63-E974-4617-BE05-5CF63C399BFA}" destId="{41B01DA2-41D7-4872-88D4-B732DBCDE92C}" srcOrd="1" destOrd="0" presId="urn:microsoft.com/office/officeart/2005/8/layout/vList5"/>
    <dgm:cxn modelId="{04AC976E-8ED1-4B31-9B92-243A224DFFCE}" type="presParOf" srcId="{B4BDBD63-E974-4617-BE05-5CF63C399BFA}" destId="{FBC75ACE-E65B-4D3B-A8F4-2772646CFAFC}" srcOrd="2" destOrd="0" presId="urn:microsoft.com/office/officeart/2005/8/layout/vList5"/>
    <dgm:cxn modelId="{30229DFD-7150-4258-A35B-F398A2EF5AB3}" type="presParOf" srcId="{FBC75ACE-E65B-4D3B-A8F4-2772646CFAFC}" destId="{C68DACB0-ED67-41DD-8BCD-1B6BDFD4F3C4}" srcOrd="0" destOrd="0" presId="urn:microsoft.com/office/officeart/2005/8/layout/vList5"/>
    <dgm:cxn modelId="{F8A06DBA-47BB-485E-A122-06DD3B0A56E5}" type="presParOf" srcId="{FBC75ACE-E65B-4D3B-A8F4-2772646CFAFC}" destId="{C321D473-5243-4AA4-9D60-F63A77C0DE08}" srcOrd="1" destOrd="0" presId="urn:microsoft.com/office/officeart/2005/8/layout/vList5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74C901F-3275-4AB5-8567-222B5F8E785B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E1CC99BB-A66F-470F-83A0-67F89A8BCB83}">
      <dgm:prSet phldrT="[Texte]" custT="1"/>
      <dgm:spPr>
        <a:effectLst>
          <a:outerShdw blurRad="9906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1800" b="1" u="sng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Jour 1: </a:t>
          </a:r>
        </a:p>
        <a:p>
          <a:r>
            <a:rPr lang="fr-CA" sz="1600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Présentation des bilans des régions et des réseaux</a:t>
          </a:r>
        </a:p>
        <a:p>
          <a:endParaRPr lang="fr-CA" sz="1400" dirty="0"/>
        </a:p>
      </dgm:t>
    </dgm:pt>
    <dgm:pt modelId="{148DF314-D238-433D-8818-A9CA3644089E}" type="parTrans" cxnId="{30D948D6-CBDD-40B5-80AC-2C7E9B809772}">
      <dgm:prSet/>
      <dgm:spPr/>
      <dgm:t>
        <a:bodyPr/>
        <a:lstStyle/>
        <a:p>
          <a:endParaRPr lang="fr-CA"/>
        </a:p>
      </dgm:t>
    </dgm:pt>
    <dgm:pt modelId="{06FDCDC1-B4E3-4C25-8748-3119B3F883B1}" type="sibTrans" cxnId="{30D948D6-CBDD-40B5-80AC-2C7E9B809772}">
      <dgm:prSet/>
      <dgm:spPr>
        <a:effectLst>
          <a:outerShdw blurRad="9144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fr-CA"/>
        </a:p>
      </dgm:t>
    </dgm:pt>
    <dgm:pt modelId="{14CAA990-5699-41D6-B8D4-2EDA443171F3}">
      <dgm:prSet phldrT="[Texte]" custT="1"/>
      <dgm:spPr>
        <a:effectLst>
          <a:outerShdw blurRad="9144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1800" b="1" u="sng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Jour 2:</a:t>
          </a:r>
          <a:r>
            <a:rPr lang="fr-CA" sz="1800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 </a:t>
          </a:r>
        </a:p>
        <a:p>
          <a:r>
            <a:rPr lang="fr-CA" sz="1600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Compromission de partenaires municipaux, financiers, ministériels, etc.</a:t>
          </a:r>
          <a:endParaRPr lang="fr-CA" sz="1600" dirty="0">
            <a:solidFill>
              <a:schemeClr val="tx1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50902A0C-BFF1-44F2-80A0-4C2EF52544ED}" type="parTrans" cxnId="{C112FF0E-6D00-4C63-B9EB-15F9FF45E1D8}">
      <dgm:prSet/>
      <dgm:spPr/>
      <dgm:t>
        <a:bodyPr/>
        <a:lstStyle/>
        <a:p>
          <a:endParaRPr lang="fr-CA"/>
        </a:p>
      </dgm:t>
    </dgm:pt>
    <dgm:pt modelId="{35495D7E-1A45-4B23-BBD3-A0C64F42BE69}" type="sibTrans" cxnId="{C112FF0E-6D00-4C63-B9EB-15F9FF45E1D8}">
      <dgm:prSet/>
      <dgm:spPr>
        <a:effectLst>
          <a:outerShdw blurRad="9017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fr-CA"/>
        </a:p>
      </dgm:t>
    </dgm:pt>
    <dgm:pt modelId="{E31C4C29-C404-441D-99B1-D3F0EABE580E}">
      <dgm:prSet phldrT="[Texte]" custT="1"/>
      <dgm:spPr>
        <a:effectLst>
          <a:outerShdw blurRad="8636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1800" b="1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Évènement national </a:t>
          </a:r>
          <a:endParaRPr lang="fr-CA" sz="1800" dirty="0">
            <a:solidFill>
              <a:schemeClr val="tx1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C8B60AD-6903-4099-80D6-670AE4AA8580}" type="parTrans" cxnId="{2617656C-196F-47F8-98E9-15363AD44F5D}">
      <dgm:prSet/>
      <dgm:spPr/>
      <dgm:t>
        <a:bodyPr/>
        <a:lstStyle/>
        <a:p>
          <a:endParaRPr lang="fr-CA"/>
        </a:p>
      </dgm:t>
    </dgm:pt>
    <dgm:pt modelId="{B7071531-DA62-4862-AC81-3D25EC004D2E}" type="sibTrans" cxnId="{2617656C-196F-47F8-98E9-15363AD44F5D}">
      <dgm:prSet/>
      <dgm:spPr/>
      <dgm:t>
        <a:bodyPr/>
        <a:lstStyle/>
        <a:p>
          <a:endParaRPr lang="fr-CA"/>
        </a:p>
      </dgm:t>
    </dgm:pt>
    <dgm:pt modelId="{F9C064A5-9AA7-4409-B6DC-E0C90A45DE60}" type="pres">
      <dgm:prSet presAssocID="{174C901F-3275-4AB5-8567-222B5F8E785B}" presName="Name0" presStyleCnt="0">
        <dgm:presLayoutVars>
          <dgm:dir/>
          <dgm:resizeHandles val="exact"/>
        </dgm:presLayoutVars>
      </dgm:prSet>
      <dgm:spPr/>
    </dgm:pt>
    <dgm:pt modelId="{3E475ECF-C375-495E-83D7-A6FD42A52734}" type="pres">
      <dgm:prSet presAssocID="{174C901F-3275-4AB5-8567-222B5F8E785B}" presName="vNodes" presStyleCnt="0"/>
      <dgm:spPr/>
    </dgm:pt>
    <dgm:pt modelId="{2354439F-2246-4FE8-826F-BC242BB46308}" type="pres">
      <dgm:prSet presAssocID="{E1CC99BB-A66F-470F-83A0-67F89A8BCB83}" presName="node" presStyleLbl="node1" presStyleIdx="0" presStyleCnt="3" custScaleX="199241" custScaleY="175500" custLinFactX="189144" custLinFactNeighborX="200000" custLinFactNeighborY="-114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78458202-DF4C-42D2-AB0B-7AE713B66181}" type="pres">
      <dgm:prSet presAssocID="{06FDCDC1-B4E3-4C25-8748-3119B3F883B1}" presName="spacerT" presStyleCnt="0"/>
      <dgm:spPr/>
    </dgm:pt>
    <dgm:pt modelId="{E83A77B8-ED22-4F69-948F-8CF0EA1AA468}" type="pres">
      <dgm:prSet presAssocID="{06FDCDC1-B4E3-4C25-8748-3119B3F883B1}" presName="sibTrans" presStyleLbl="sibTrans2D1" presStyleIdx="0" presStyleCnt="2" custLinFactX="200000" custLinFactNeighborX="288098" custLinFactNeighborY="-29525"/>
      <dgm:spPr/>
      <dgm:t>
        <a:bodyPr/>
        <a:lstStyle/>
        <a:p>
          <a:endParaRPr lang="fr-CA"/>
        </a:p>
      </dgm:t>
    </dgm:pt>
    <dgm:pt modelId="{8B3D15DE-5B5B-4280-B93B-743EA1576DE4}" type="pres">
      <dgm:prSet presAssocID="{06FDCDC1-B4E3-4C25-8748-3119B3F883B1}" presName="spacerB" presStyleCnt="0"/>
      <dgm:spPr/>
    </dgm:pt>
    <dgm:pt modelId="{18544647-B5B8-4D50-9806-163D205B5D44}" type="pres">
      <dgm:prSet presAssocID="{14CAA990-5699-41D6-B8D4-2EDA443171F3}" presName="node" presStyleLbl="node1" presStyleIdx="1" presStyleCnt="3" custScaleX="212699" custScaleY="198704" custLinFactX="190439" custLinFactNeighborX="200000" custLinFactNeighborY="1669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ADE3A48A-CB9A-4F3F-B43D-44D2B9490FA0}" type="pres">
      <dgm:prSet presAssocID="{174C901F-3275-4AB5-8567-222B5F8E785B}" presName="sibTransLast" presStyleLbl="sibTrans2D1" presStyleIdx="1" presStyleCnt="2" custAng="233520" custScaleX="12746" custScaleY="225782" custLinFactX="-515002" custLinFactNeighborX="-600000" custLinFactNeighborY="-44998"/>
      <dgm:spPr/>
      <dgm:t>
        <a:bodyPr/>
        <a:lstStyle/>
        <a:p>
          <a:endParaRPr lang="fr-CA"/>
        </a:p>
      </dgm:t>
    </dgm:pt>
    <dgm:pt modelId="{87B7021F-12EB-41D7-BBC9-2DAC39C974E1}" type="pres">
      <dgm:prSet presAssocID="{174C901F-3275-4AB5-8567-222B5F8E785B}" presName="connectorText" presStyleLbl="sibTrans2D1" presStyleIdx="1" presStyleCnt="2"/>
      <dgm:spPr/>
      <dgm:t>
        <a:bodyPr/>
        <a:lstStyle/>
        <a:p>
          <a:endParaRPr lang="fr-CA"/>
        </a:p>
      </dgm:t>
    </dgm:pt>
    <dgm:pt modelId="{8CFDEE7C-9F6F-4D61-A92E-C913C5AE6650}" type="pres">
      <dgm:prSet presAssocID="{174C901F-3275-4AB5-8567-222B5F8E785B}" presName="lastNode" presStyleLbl="node1" presStyleIdx="2" presStyleCnt="3" custScaleX="99820" custScaleY="100027" custLinFactNeighborX="-37649" custLinFactNeighborY="-2865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B77F4DF3-F784-4149-B72D-6A5071A77907}" type="presOf" srcId="{14CAA990-5699-41D6-B8D4-2EDA443171F3}" destId="{18544647-B5B8-4D50-9806-163D205B5D44}" srcOrd="0" destOrd="0" presId="urn:microsoft.com/office/officeart/2005/8/layout/equation2"/>
    <dgm:cxn modelId="{D7BBB3F0-3A98-4D4F-87BA-DC2BDB77BA65}" type="presOf" srcId="{35495D7E-1A45-4B23-BBD3-A0C64F42BE69}" destId="{ADE3A48A-CB9A-4F3F-B43D-44D2B9490FA0}" srcOrd="0" destOrd="0" presId="urn:microsoft.com/office/officeart/2005/8/layout/equation2"/>
    <dgm:cxn modelId="{C9C546D4-D64B-45FD-9B97-B54B4CF2F1F6}" type="presOf" srcId="{35495D7E-1A45-4B23-BBD3-A0C64F42BE69}" destId="{87B7021F-12EB-41D7-BBC9-2DAC39C974E1}" srcOrd="1" destOrd="0" presId="urn:microsoft.com/office/officeart/2005/8/layout/equation2"/>
    <dgm:cxn modelId="{2617656C-196F-47F8-98E9-15363AD44F5D}" srcId="{174C901F-3275-4AB5-8567-222B5F8E785B}" destId="{E31C4C29-C404-441D-99B1-D3F0EABE580E}" srcOrd="2" destOrd="0" parTransId="{8C8B60AD-6903-4099-80D6-670AE4AA8580}" sibTransId="{B7071531-DA62-4862-AC81-3D25EC004D2E}"/>
    <dgm:cxn modelId="{C112FF0E-6D00-4C63-B9EB-15F9FF45E1D8}" srcId="{174C901F-3275-4AB5-8567-222B5F8E785B}" destId="{14CAA990-5699-41D6-B8D4-2EDA443171F3}" srcOrd="1" destOrd="0" parTransId="{50902A0C-BFF1-44F2-80A0-4C2EF52544ED}" sibTransId="{35495D7E-1A45-4B23-BBD3-A0C64F42BE69}"/>
    <dgm:cxn modelId="{EE7AC9BB-DEF5-41B0-8BE4-F9700F22E2BA}" type="presOf" srcId="{174C901F-3275-4AB5-8567-222B5F8E785B}" destId="{F9C064A5-9AA7-4409-B6DC-E0C90A45DE60}" srcOrd="0" destOrd="0" presId="urn:microsoft.com/office/officeart/2005/8/layout/equation2"/>
    <dgm:cxn modelId="{37CC6783-AB98-477A-9EFB-138E33F2F987}" type="presOf" srcId="{06FDCDC1-B4E3-4C25-8748-3119B3F883B1}" destId="{E83A77B8-ED22-4F69-948F-8CF0EA1AA468}" srcOrd="0" destOrd="0" presId="urn:microsoft.com/office/officeart/2005/8/layout/equation2"/>
    <dgm:cxn modelId="{BA3B1E93-74BD-4E41-97D3-2D8FAD43AE0C}" type="presOf" srcId="{E31C4C29-C404-441D-99B1-D3F0EABE580E}" destId="{8CFDEE7C-9F6F-4D61-A92E-C913C5AE6650}" srcOrd="0" destOrd="0" presId="urn:microsoft.com/office/officeart/2005/8/layout/equation2"/>
    <dgm:cxn modelId="{047851F7-927F-4B28-BB12-27DFDB0D84CC}" type="presOf" srcId="{E1CC99BB-A66F-470F-83A0-67F89A8BCB83}" destId="{2354439F-2246-4FE8-826F-BC242BB46308}" srcOrd="0" destOrd="0" presId="urn:microsoft.com/office/officeart/2005/8/layout/equation2"/>
    <dgm:cxn modelId="{30D948D6-CBDD-40B5-80AC-2C7E9B809772}" srcId="{174C901F-3275-4AB5-8567-222B5F8E785B}" destId="{E1CC99BB-A66F-470F-83A0-67F89A8BCB83}" srcOrd="0" destOrd="0" parTransId="{148DF314-D238-433D-8818-A9CA3644089E}" sibTransId="{06FDCDC1-B4E3-4C25-8748-3119B3F883B1}"/>
    <dgm:cxn modelId="{152890A7-652D-4B00-8F9A-4470289CE3BA}" type="presParOf" srcId="{F9C064A5-9AA7-4409-B6DC-E0C90A45DE60}" destId="{3E475ECF-C375-495E-83D7-A6FD42A52734}" srcOrd="0" destOrd="0" presId="urn:microsoft.com/office/officeart/2005/8/layout/equation2"/>
    <dgm:cxn modelId="{ADAFF321-CE50-44BC-A3FB-E64D6B44485F}" type="presParOf" srcId="{3E475ECF-C375-495E-83D7-A6FD42A52734}" destId="{2354439F-2246-4FE8-826F-BC242BB46308}" srcOrd="0" destOrd="0" presId="urn:microsoft.com/office/officeart/2005/8/layout/equation2"/>
    <dgm:cxn modelId="{FD8CCE07-95EA-4FA2-909E-16D58392EFF4}" type="presParOf" srcId="{3E475ECF-C375-495E-83D7-A6FD42A52734}" destId="{78458202-DF4C-42D2-AB0B-7AE713B66181}" srcOrd="1" destOrd="0" presId="urn:microsoft.com/office/officeart/2005/8/layout/equation2"/>
    <dgm:cxn modelId="{E93BBB61-50DD-4D04-A4A4-4B781AA90312}" type="presParOf" srcId="{3E475ECF-C375-495E-83D7-A6FD42A52734}" destId="{E83A77B8-ED22-4F69-948F-8CF0EA1AA468}" srcOrd="2" destOrd="0" presId="urn:microsoft.com/office/officeart/2005/8/layout/equation2"/>
    <dgm:cxn modelId="{FE0C5DFF-FB3D-440F-8B8B-FE1073F89102}" type="presParOf" srcId="{3E475ECF-C375-495E-83D7-A6FD42A52734}" destId="{8B3D15DE-5B5B-4280-B93B-743EA1576DE4}" srcOrd="3" destOrd="0" presId="urn:microsoft.com/office/officeart/2005/8/layout/equation2"/>
    <dgm:cxn modelId="{31614B9A-0FAC-4C73-8294-45AD81770789}" type="presParOf" srcId="{3E475ECF-C375-495E-83D7-A6FD42A52734}" destId="{18544647-B5B8-4D50-9806-163D205B5D44}" srcOrd="4" destOrd="0" presId="urn:microsoft.com/office/officeart/2005/8/layout/equation2"/>
    <dgm:cxn modelId="{0E2E7B90-1333-4EA4-B946-B6DB487D1294}" type="presParOf" srcId="{F9C064A5-9AA7-4409-B6DC-E0C90A45DE60}" destId="{ADE3A48A-CB9A-4F3F-B43D-44D2B9490FA0}" srcOrd="1" destOrd="0" presId="urn:microsoft.com/office/officeart/2005/8/layout/equation2"/>
    <dgm:cxn modelId="{1F08B16E-D4BE-40AC-8256-E81BB26D0CC6}" type="presParOf" srcId="{ADE3A48A-CB9A-4F3F-B43D-44D2B9490FA0}" destId="{87B7021F-12EB-41D7-BBC9-2DAC39C974E1}" srcOrd="0" destOrd="0" presId="urn:microsoft.com/office/officeart/2005/8/layout/equation2"/>
    <dgm:cxn modelId="{5540964F-D8D4-46CA-941A-5FA06281F970}" type="presParOf" srcId="{F9C064A5-9AA7-4409-B6DC-E0C90A45DE60}" destId="{8CFDEE7C-9F6F-4D61-A92E-C913C5AE6650}" srcOrd="2" destOrd="0" presId="urn:microsoft.com/office/officeart/2005/8/layout/equation2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6FC1DCB-1549-4C68-A665-AE277F2872F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BC14EE4-319C-4EDE-BC99-F11739972B1A}">
      <dgm:prSet phldrT="[Texte]" custT="1"/>
      <dgm:spPr/>
      <dgm:t>
        <a:bodyPr/>
        <a:lstStyle/>
        <a:p>
          <a:r>
            <a:rPr lang="fr-CA" sz="1800" b="1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Outils en régions</a:t>
          </a:r>
          <a:endParaRPr lang="fr-CA" sz="1800" b="1" dirty="0">
            <a:solidFill>
              <a:schemeClr val="tx1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698B9D7-6C6D-49B0-A19F-004AE115C8F1}" type="parTrans" cxnId="{E2A80867-3754-4FB4-B6E6-C133B6AE4F73}">
      <dgm:prSet/>
      <dgm:spPr/>
      <dgm:t>
        <a:bodyPr/>
        <a:lstStyle/>
        <a:p>
          <a:endParaRPr lang="fr-CA"/>
        </a:p>
      </dgm:t>
    </dgm:pt>
    <dgm:pt modelId="{09A70DE6-58F1-4F30-AF6F-361493EF09B7}" type="sibTrans" cxnId="{E2A80867-3754-4FB4-B6E6-C133B6AE4F73}">
      <dgm:prSet/>
      <dgm:spPr/>
      <dgm:t>
        <a:bodyPr/>
        <a:lstStyle/>
        <a:p>
          <a:endParaRPr lang="fr-CA"/>
        </a:p>
      </dgm:t>
    </dgm:pt>
    <dgm:pt modelId="{96A0978D-864C-4227-98E3-D5932EA6F57F}">
      <dgm:prSet custT="1"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1800" b="1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Formation d’</a:t>
          </a:r>
          <a:r>
            <a:rPr lang="fr-CA" sz="1800" b="1" dirty="0" err="1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appro</a:t>
          </a:r>
          <a:r>
            <a:rPr lang="fr-CA" sz="1800" b="1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- </a:t>
          </a:r>
          <a:r>
            <a:rPr lang="fr-CA" sz="1800" b="1" dirty="0" err="1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priation</a:t>
          </a:r>
          <a:endParaRPr lang="fr-CA" sz="1800" b="1" dirty="0">
            <a:solidFill>
              <a:schemeClr val="tx1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8D05A69-A259-433F-8E08-544DC6AC6FD5}" type="parTrans" cxnId="{D6736783-F75E-4A3B-ABE4-F7A88B3DA16D}">
      <dgm:prSet/>
      <dgm:spPr/>
      <dgm:t>
        <a:bodyPr/>
        <a:lstStyle/>
        <a:p>
          <a:endParaRPr lang="fr-CA"/>
        </a:p>
      </dgm:t>
    </dgm:pt>
    <dgm:pt modelId="{B1933B8C-95EF-46F3-9F57-FC957B471888}" type="sibTrans" cxnId="{D6736783-F75E-4A3B-ABE4-F7A88B3DA16D}">
      <dgm:prSet/>
      <dgm:spPr/>
      <dgm:t>
        <a:bodyPr/>
        <a:lstStyle/>
        <a:p>
          <a:endParaRPr lang="fr-CA"/>
        </a:p>
      </dgm:t>
    </dgm:pt>
    <dgm:pt modelId="{971138F6-E95C-4251-8D78-6063DC6A2DA2}">
      <dgm:prSet custT="1"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1800" b="1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Tournées régionales et de réseaux</a:t>
          </a:r>
          <a:endParaRPr lang="fr-CA" sz="1800" b="1" dirty="0">
            <a:solidFill>
              <a:schemeClr val="tx1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A82775F-5D3A-4166-8BAE-5184BE63DC52}" type="parTrans" cxnId="{EA8AA927-93DD-4354-867C-8F76D3BDD5A4}">
      <dgm:prSet/>
      <dgm:spPr/>
      <dgm:t>
        <a:bodyPr/>
        <a:lstStyle/>
        <a:p>
          <a:endParaRPr lang="fr-CA"/>
        </a:p>
      </dgm:t>
    </dgm:pt>
    <dgm:pt modelId="{CB2037CB-3D76-46A7-BA1B-E06803D29228}" type="sibTrans" cxnId="{EA8AA927-93DD-4354-867C-8F76D3BDD5A4}">
      <dgm:prSet/>
      <dgm:spPr/>
      <dgm:t>
        <a:bodyPr/>
        <a:lstStyle/>
        <a:p>
          <a:endParaRPr lang="fr-CA"/>
        </a:p>
      </dgm:t>
    </dgm:pt>
    <dgm:pt modelId="{F94F51E5-D5F2-41B9-836F-2A9E12C838BE}" type="pres">
      <dgm:prSet presAssocID="{B6FC1DCB-1549-4C68-A665-AE277F2872FA}" presName="CompostProcess" presStyleCnt="0">
        <dgm:presLayoutVars>
          <dgm:dir/>
          <dgm:resizeHandles val="exact"/>
        </dgm:presLayoutVars>
      </dgm:prSet>
      <dgm:spPr/>
    </dgm:pt>
    <dgm:pt modelId="{1D50E3A7-182C-48C0-BB73-BD80FADFECAE}" type="pres">
      <dgm:prSet presAssocID="{B6FC1DCB-1549-4C68-A665-AE277F2872FA}" presName="arrow" presStyleLbl="bgShp" presStyleIdx="0" presStyleCnt="1" custLinFactNeighborX="22627" custLinFactNeighborY="-53297"/>
      <dgm:spPr/>
    </dgm:pt>
    <dgm:pt modelId="{E90DEC94-09F1-4358-858D-78371090C741}" type="pres">
      <dgm:prSet presAssocID="{B6FC1DCB-1549-4C68-A665-AE277F2872FA}" presName="linearProcess" presStyleCnt="0"/>
      <dgm:spPr/>
    </dgm:pt>
    <dgm:pt modelId="{7D9D8975-FEB9-4127-8B70-69164B0F3793}" type="pres">
      <dgm:prSet presAssocID="{2BC14EE4-319C-4EDE-BC99-F11739972B1A}" presName="textNode" presStyleLbl="node1" presStyleIdx="0" presStyleCnt="3" custScaleX="71558" custLinFactX="-24779" custLinFactNeighborX="-100000" custLinFactNeighborY="-824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73BBEB5C-38E6-4148-960A-91DA6F599939}" type="pres">
      <dgm:prSet presAssocID="{09A70DE6-58F1-4F30-AF6F-361493EF09B7}" presName="sibTrans" presStyleCnt="0"/>
      <dgm:spPr/>
    </dgm:pt>
    <dgm:pt modelId="{F4A173D5-51E3-4356-8D7D-E2D6C60DF804}" type="pres">
      <dgm:prSet presAssocID="{96A0978D-864C-4227-98E3-D5932EA6F57F}" presName="textNode" presStyleLbl="node1" presStyleIdx="1" presStyleCnt="3" custScaleX="94943" custLinFactNeighborX="-96295" custLinFactNeighborY="-824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7561C7CC-7826-4055-8A14-0DE4752FDE93}" type="pres">
      <dgm:prSet presAssocID="{B1933B8C-95EF-46F3-9F57-FC957B471888}" presName="sibTrans" presStyleCnt="0"/>
      <dgm:spPr/>
    </dgm:pt>
    <dgm:pt modelId="{14244036-68A3-42A1-BC28-A54DCB2DCFF3}" type="pres">
      <dgm:prSet presAssocID="{971138F6-E95C-4251-8D78-6063DC6A2DA2}" presName="textNode" presStyleLbl="node1" presStyleIdx="2" presStyleCnt="3" custScaleX="95781" custLinFactX="-13089" custLinFactNeighborX="-100000" custLinFactNeighborY="-824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E0C72860-1FDA-422E-8655-D24A4A906ACE}" type="presOf" srcId="{B6FC1DCB-1549-4C68-A665-AE277F2872FA}" destId="{F94F51E5-D5F2-41B9-836F-2A9E12C838BE}" srcOrd="0" destOrd="0" presId="urn:microsoft.com/office/officeart/2005/8/layout/hProcess9"/>
    <dgm:cxn modelId="{D6736783-F75E-4A3B-ABE4-F7A88B3DA16D}" srcId="{B6FC1DCB-1549-4C68-A665-AE277F2872FA}" destId="{96A0978D-864C-4227-98E3-D5932EA6F57F}" srcOrd="1" destOrd="0" parTransId="{C8D05A69-A259-433F-8E08-544DC6AC6FD5}" sibTransId="{B1933B8C-95EF-46F3-9F57-FC957B471888}"/>
    <dgm:cxn modelId="{EA8AA927-93DD-4354-867C-8F76D3BDD5A4}" srcId="{B6FC1DCB-1549-4C68-A665-AE277F2872FA}" destId="{971138F6-E95C-4251-8D78-6063DC6A2DA2}" srcOrd="2" destOrd="0" parTransId="{8A82775F-5D3A-4166-8BAE-5184BE63DC52}" sibTransId="{CB2037CB-3D76-46A7-BA1B-E06803D29228}"/>
    <dgm:cxn modelId="{98816F03-0B44-4797-9BCA-FDC72E5961D1}" type="presOf" srcId="{2BC14EE4-319C-4EDE-BC99-F11739972B1A}" destId="{7D9D8975-FEB9-4127-8B70-69164B0F3793}" srcOrd="0" destOrd="0" presId="urn:microsoft.com/office/officeart/2005/8/layout/hProcess9"/>
    <dgm:cxn modelId="{E2A80867-3754-4FB4-B6E6-C133B6AE4F73}" srcId="{B6FC1DCB-1549-4C68-A665-AE277F2872FA}" destId="{2BC14EE4-319C-4EDE-BC99-F11739972B1A}" srcOrd="0" destOrd="0" parTransId="{0698B9D7-6C6D-49B0-A19F-004AE115C8F1}" sibTransId="{09A70DE6-58F1-4F30-AF6F-361493EF09B7}"/>
    <dgm:cxn modelId="{3085FA25-0A8F-4118-94C1-36D0ABEE7ABD}" type="presOf" srcId="{971138F6-E95C-4251-8D78-6063DC6A2DA2}" destId="{14244036-68A3-42A1-BC28-A54DCB2DCFF3}" srcOrd="0" destOrd="0" presId="urn:microsoft.com/office/officeart/2005/8/layout/hProcess9"/>
    <dgm:cxn modelId="{A2B73FF7-519D-44F8-8C1B-E38109A095C2}" type="presOf" srcId="{96A0978D-864C-4227-98E3-D5932EA6F57F}" destId="{F4A173D5-51E3-4356-8D7D-E2D6C60DF804}" srcOrd="0" destOrd="0" presId="urn:microsoft.com/office/officeart/2005/8/layout/hProcess9"/>
    <dgm:cxn modelId="{F88AFBE2-30B9-46B6-8564-394761DF2526}" type="presParOf" srcId="{F94F51E5-D5F2-41B9-836F-2A9E12C838BE}" destId="{1D50E3A7-182C-48C0-BB73-BD80FADFECAE}" srcOrd="0" destOrd="0" presId="urn:microsoft.com/office/officeart/2005/8/layout/hProcess9"/>
    <dgm:cxn modelId="{52A879CA-B3FF-4A6F-ACC7-72AA3B67D204}" type="presParOf" srcId="{F94F51E5-D5F2-41B9-836F-2A9E12C838BE}" destId="{E90DEC94-09F1-4358-858D-78371090C741}" srcOrd="1" destOrd="0" presId="urn:microsoft.com/office/officeart/2005/8/layout/hProcess9"/>
    <dgm:cxn modelId="{81E7D89C-F4A0-4C1E-BD55-B5455C907C53}" type="presParOf" srcId="{E90DEC94-09F1-4358-858D-78371090C741}" destId="{7D9D8975-FEB9-4127-8B70-69164B0F3793}" srcOrd="0" destOrd="0" presId="urn:microsoft.com/office/officeart/2005/8/layout/hProcess9"/>
    <dgm:cxn modelId="{B7AF54EC-41E4-45C6-85E5-41642D231D8E}" type="presParOf" srcId="{E90DEC94-09F1-4358-858D-78371090C741}" destId="{73BBEB5C-38E6-4148-960A-91DA6F599939}" srcOrd="1" destOrd="0" presId="urn:microsoft.com/office/officeart/2005/8/layout/hProcess9"/>
    <dgm:cxn modelId="{085EE984-0467-44EF-A79E-52C79E657155}" type="presParOf" srcId="{E90DEC94-09F1-4358-858D-78371090C741}" destId="{F4A173D5-51E3-4356-8D7D-E2D6C60DF804}" srcOrd="2" destOrd="0" presId="urn:microsoft.com/office/officeart/2005/8/layout/hProcess9"/>
    <dgm:cxn modelId="{EA280F43-662C-4E6C-B6D0-32018D03E9E4}" type="presParOf" srcId="{E90DEC94-09F1-4358-858D-78371090C741}" destId="{7561C7CC-7826-4055-8A14-0DE4752FDE93}" srcOrd="3" destOrd="0" presId="urn:microsoft.com/office/officeart/2005/8/layout/hProcess9"/>
    <dgm:cxn modelId="{1A0C29B9-D920-4B5D-B4A4-13A5B185369B}" type="presParOf" srcId="{E90DEC94-09F1-4358-858D-78371090C741}" destId="{14244036-68A3-42A1-BC28-A54DCB2DCFF3}" srcOrd="4" destOrd="0" presId="urn:microsoft.com/office/officeart/2005/8/layout/hProcess9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8F50DD2-0B29-4EC1-BA13-5770A9DB0FB7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D8023509-ACFC-4C53-B9B9-19AFD9606673}">
      <dgm:prSet phldrT="[Texte]" custT="1"/>
      <dgm:spPr>
        <a:solidFill>
          <a:srgbClr val="FF0000"/>
        </a:solidFill>
        <a:effectLst>
          <a:outerShdw blurRad="9017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1800" dirty="0" smtClean="0">
              <a:latin typeface="Arial" pitchFamily="34" charset="0"/>
              <a:cs typeface="Arial" pitchFamily="34" charset="0"/>
            </a:rPr>
            <a:t>1-Aspects vision et planification</a:t>
          </a:r>
          <a:endParaRPr lang="fr-CA" sz="1800" dirty="0">
            <a:latin typeface="Arial" pitchFamily="34" charset="0"/>
            <a:cs typeface="Arial" pitchFamily="34" charset="0"/>
          </a:endParaRPr>
        </a:p>
      </dgm:t>
    </dgm:pt>
    <dgm:pt modelId="{E647F733-B708-448A-BA58-7EBC1B366CB9}" type="parTrans" cxnId="{5A39F145-3334-4CC0-AD74-382078D8FB47}">
      <dgm:prSet/>
      <dgm:spPr/>
      <dgm:t>
        <a:bodyPr/>
        <a:lstStyle/>
        <a:p>
          <a:endParaRPr lang="fr-CA"/>
        </a:p>
      </dgm:t>
    </dgm:pt>
    <dgm:pt modelId="{90698454-CC44-42E7-A03F-CDA5AB4960BE}" type="sibTrans" cxnId="{5A39F145-3334-4CC0-AD74-382078D8FB47}">
      <dgm:prSet/>
      <dgm:spPr/>
      <dgm:t>
        <a:bodyPr/>
        <a:lstStyle/>
        <a:p>
          <a:endParaRPr lang="fr-CA"/>
        </a:p>
      </dgm:t>
    </dgm:pt>
    <dgm:pt modelId="{5A8BF983-DE82-41F9-A3E9-1F23837FD708}">
      <dgm:prSet phldrT="[Texte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fr-CA" sz="1800" dirty="0" smtClean="0">
              <a:latin typeface="Arial" pitchFamily="34" charset="0"/>
              <a:cs typeface="Arial" pitchFamily="34" charset="0"/>
            </a:rPr>
            <a:t>2-Aspects politique et financier</a:t>
          </a:r>
          <a:endParaRPr lang="fr-CA" sz="1800" dirty="0">
            <a:latin typeface="Arial" pitchFamily="34" charset="0"/>
            <a:cs typeface="Arial" pitchFamily="34" charset="0"/>
          </a:endParaRPr>
        </a:p>
      </dgm:t>
    </dgm:pt>
    <dgm:pt modelId="{1FF3423C-C2EC-42FE-96F4-615C9130CFE7}" type="parTrans" cxnId="{B6EED982-A7FA-499B-BA08-9D0D008BB2C9}">
      <dgm:prSet/>
      <dgm:spPr/>
      <dgm:t>
        <a:bodyPr/>
        <a:lstStyle/>
        <a:p>
          <a:endParaRPr lang="fr-CA"/>
        </a:p>
      </dgm:t>
    </dgm:pt>
    <dgm:pt modelId="{1F16A2E2-A0D8-40C4-B07E-036199722551}" type="sibTrans" cxnId="{B6EED982-A7FA-499B-BA08-9D0D008BB2C9}">
      <dgm:prSet/>
      <dgm:spPr/>
      <dgm:t>
        <a:bodyPr/>
        <a:lstStyle/>
        <a:p>
          <a:endParaRPr lang="fr-CA"/>
        </a:p>
      </dgm:t>
    </dgm:pt>
    <dgm:pt modelId="{478F0293-50F6-453D-B6DB-7F600D9F0F92}">
      <dgm:prSet phldrT="[Texte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fr-CA" sz="1800" dirty="0" smtClean="0">
              <a:latin typeface="Arial" pitchFamily="34" charset="0"/>
              <a:cs typeface="Arial" pitchFamily="34" charset="0"/>
            </a:rPr>
            <a:t>3-Aspect organisationnel</a:t>
          </a:r>
          <a:endParaRPr lang="fr-CA" sz="1800" dirty="0">
            <a:latin typeface="Arial" pitchFamily="34" charset="0"/>
            <a:cs typeface="Arial" pitchFamily="34" charset="0"/>
          </a:endParaRPr>
        </a:p>
      </dgm:t>
    </dgm:pt>
    <dgm:pt modelId="{18D469DC-47F6-47EC-A65F-78C99391233E}" type="parTrans" cxnId="{46A0362A-F7D5-458C-9CB0-526290ACBE0B}">
      <dgm:prSet/>
      <dgm:spPr/>
      <dgm:t>
        <a:bodyPr/>
        <a:lstStyle/>
        <a:p>
          <a:endParaRPr lang="fr-CA"/>
        </a:p>
      </dgm:t>
    </dgm:pt>
    <dgm:pt modelId="{ADA8E1FE-3CE7-429A-A3E9-421A8165214B}" type="sibTrans" cxnId="{46A0362A-F7D5-458C-9CB0-526290ACBE0B}">
      <dgm:prSet/>
      <dgm:spPr/>
      <dgm:t>
        <a:bodyPr/>
        <a:lstStyle/>
        <a:p>
          <a:endParaRPr lang="fr-CA"/>
        </a:p>
      </dgm:t>
    </dgm:pt>
    <dgm:pt modelId="{B92C6436-B754-42BD-AEC4-DCC60D7CD34B}" type="pres">
      <dgm:prSet presAssocID="{88F50DD2-0B29-4EC1-BA13-5770A9DB0FB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86BC5186-11F8-49BB-983C-215C023C48F6}" type="pres">
      <dgm:prSet presAssocID="{88F50DD2-0B29-4EC1-BA13-5770A9DB0FB7}" presName="wedge1" presStyleLbl="node1" presStyleIdx="0" presStyleCnt="3" custScaleX="106484" custScaleY="107061" custLinFactNeighborX="8112" custLinFactNeighborY="-3017"/>
      <dgm:spPr/>
      <dgm:t>
        <a:bodyPr/>
        <a:lstStyle/>
        <a:p>
          <a:endParaRPr lang="fr-CA"/>
        </a:p>
      </dgm:t>
    </dgm:pt>
    <dgm:pt modelId="{29BC8A35-048B-4A5D-8798-BFDCDE76B3B1}" type="pres">
      <dgm:prSet presAssocID="{88F50DD2-0B29-4EC1-BA13-5770A9DB0FB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55F4F0B7-6EAA-4D30-B133-C9BFE5688BC8}" type="pres">
      <dgm:prSet presAssocID="{88F50DD2-0B29-4EC1-BA13-5770A9DB0FB7}" presName="wedge2" presStyleLbl="node1" presStyleIdx="1" presStyleCnt="3" custScaleX="136663" custScaleY="111423"/>
      <dgm:spPr/>
      <dgm:t>
        <a:bodyPr/>
        <a:lstStyle/>
        <a:p>
          <a:endParaRPr lang="fr-CA"/>
        </a:p>
      </dgm:t>
    </dgm:pt>
    <dgm:pt modelId="{49FECF76-1C3D-4B81-8978-4E4EEABC8E86}" type="pres">
      <dgm:prSet presAssocID="{88F50DD2-0B29-4EC1-BA13-5770A9DB0FB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4AECE364-BA3A-43DF-8441-0DDD4D7B58A1}" type="pres">
      <dgm:prSet presAssocID="{88F50DD2-0B29-4EC1-BA13-5770A9DB0FB7}" presName="wedge3" presStyleLbl="node1" presStyleIdx="2" presStyleCnt="3" custScaleX="136663" custScaleY="109750"/>
      <dgm:spPr/>
      <dgm:t>
        <a:bodyPr/>
        <a:lstStyle/>
        <a:p>
          <a:endParaRPr lang="fr-CA"/>
        </a:p>
      </dgm:t>
    </dgm:pt>
    <dgm:pt modelId="{EAB86EBE-07F5-40B7-AB2A-8DBCAF37D1B7}" type="pres">
      <dgm:prSet presAssocID="{88F50DD2-0B29-4EC1-BA13-5770A9DB0FB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37AC0091-6214-4F41-927F-8E3F7C7541AE}" type="presOf" srcId="{88F50DD2-0B29-4EC1-BA13-5770A9DB0FB7}" destId="{B92C6436-B754-42BD-AEC4-DCC60D7CD34B}" srcOrd="0" destOrd="0" presId="urn:microsoft.com/office/officeart/2005/8/layout/chart3"/>
    <dgm:cxn modelId="{319EC5EC-26DC-45D5-814E-2CB96D24BE10}" type="presOf" srcId="{478F0293-50F6-453D-B6DB-7F600D9F0F92}" destId="{EAB86EBE-07F5-40B7-AB2A-8DBCAF37D1B7}" srcOrd="1" destOrd="0" presId="urn:microsoft.com/office/officeart/2005/8/layout/chart3"/>
    <dgm:cxn modelId="{5A39F145-3334-4CC0-AD74-382078D8FB47}" srcId="{88F50DD2-0B29-4EC1-BA13-5770A9DB0FB7}" destId="{D8023509-ACFC-4C53-B9B9-19AFD9606673}" srcOrd="0" destOrd="0" parTransId="{E647F733-B708-448A-BA58-7EBC1B366CB9}" sibTransId="{90698454-CC44-42E7-A03F-CDA5AB4960BE}"/>
    <dgm:cxn modelId="{CD2FFC39-1010-4ABA-A6E8-AA2709E03AEE}" type="presOf" srcId="{5A8BF983-DE82-41F9-A3E9-1F23837FD708}" destId="{49FECF76-1C3D-4B81-8978-4E4EEABC8E86}" srcOrd="1" destOrd="0" presId="urn:microsoft.com/office/officeart/2005/8/layout/chart3"/>
    <dgm:cxn modelId="{AB80E231-931A-4983-9ACC-2EAC283814A5}" type="presOf" srcId="{D8023509-ACFC-4C53-B9B9-19AFD9606673}" destId="{86BC5186-11F8-49BB-983C-215C023C48F6}" srcOrd="0" destOrd="0" presId="urn:microsoft.com/office/officeart/2005/8/layout/chart3"/>
    <dgm:cxn modelId="{74373E82-2817-41A2-96EB-DADFF47FA216}" type="presOf" srcId="{D8023509-ACFC-4C53-B9B9-19AFD9606673}" destId="{29BC8A35-048B-4A5D-8798-BFDCDE76B3B1}" srcOrd="1" destOrd="0" presId="urn:microsoft.com/office/officeart/2005/8/layout/chart3"/>
    <dgm:cxn modelId="{177839D3-C0FB-4AED-8F1E-84F6B1CC895C}" type="presOf" srcId="{5A8BF983-DE82-41F9-A3E9-1F23837FD708}" destId="{55F4F0B7-6EAA-4D30-B133-C9BFE5688BC8}" srcOrd="0" destOrd="0" presId="urn:microsoft.com/office/officeart/2005/8/layout/chart3"/>
    <dgm:cxn modelId="{46A0362A-F7D5-458C-9CB0-526290ACBE0B}" srcId="{88F50DD2-0B29-4EC1-BA13-5770A9DB0FB7}" destId="{478F0293-50F6-453D-B6DB-7F600D9F0F92}" srcOrd="2" destOrd="0" parTransId="{18D469DC-47F6-47EC-A65F-78C99391233E}" sibTransId="{ADA8E1FE-3CE7-429A-A3E9-421A8165214B}"/>
    <dgm:cxn modelId="{B6EED982-A7FA-499B-BA08-9D0D008BB2C9}" srcId="{88F50DD2-0B29-4EC1-BA13-5770A9DB0FB7}" destId="{5A8BF983-DE82-41F9-A3E9-1F23837FD708}" srcOrd="1" destOrd="0" parTransId="{1FF3423C-C2EC-42FE-96F4-615C9130CFE7}" sibTransId="{1F16A2E2-A0D8-40C4-B07E-036199722551}"/>
    <dgm:cxn modelId="{577D1981-7158-4B95-9947-EA3C2A4CD89B}" type="presOf" srcId="{478F0293-50F6-453D-B6DB-7F600D9F0F92}" destId="{4AECE364-BA3A-43DF-8441-0DDD4D7B58A1}" srcOrd="0" destOrd="0" presId="urn:microsoft.com/office/officeart/2005/8/layout/chart3"/>
    <dgm:cxn modelId="{40897BB8-52AC-457E-AB7D-FDEF7DA3528C}" type="presParOf" srcId="{B92C6436-B754-42BD-AEC4-DCC60D7CD34B}" destId="{86BC5186-11F8-49BB-983C-215C023C48F6}" srcOrd="0" destOrd="0" presId="urn:microsoft.com/office/officeart/2005/8/layout/chart3"/>
    <dgm:cxn modelId="{BB3BE1AB-017B-421D-934C-6BE6C559135A}" type="presParOf" srcId="{B92C6436-B754-42BD-AEC4-DCC60D7CD34B}" destId="{29BC8A35-048B-4A5D-8798-BFDCDE76B3B1}" srcOrd="1" destOrd="0" presId="urn:microsoft.com/office/officeart/2005/8/layout/chart3"/>
    <dgm:cxn modelId="{017F0CC3-2896-4DA3-9AD4-2F6F958CB234}" type="presParOf" srcId="{B92C6436-B754-42BD-AEC4-DCC60D7CD34B}" destId="{55F4F0B7-6EAA-4D30-B133-C9BFE5688BC8}" srcOrd="2" destOrd="0" presId="urn:microsoft.com/office/officeart/2005/8/layout/chart3"/>
    <dgm:cxn modelId="{551B64E1-E9D3-426C-ADD7-5065F51DCAA5}" type="presParOf" srcId="{B92C6436-B754-42BD-AEC4-DCC60D7CD34B}" destId="{49FECF76-1C3D-4B81-8978-4E4EEABC8E86}" srcOrd="3" destOrd="0" presId="urn:microsoft.com/office/officeart/2005/8/layout/chart3"/>
    <dgm:cxn modelId="{BF943D9C-F239-46DF-92F4-E761F3996480}" type="presParOf" srcId="{B92C6436-B754-42BD-AEC4-DCC60D7CD34B}" destId="{4AECE364-BA3A-43DF-8441-0DDD4D7B58A1}" srcOrd="4" destOrd="0" presId="urn:microsoft.com/office/officeart/2005/8/layout/chart3"/>
    <dgm:cxn modelId="{CFCADF54-4297-4343-A6AE-8497A9B2F04E}" type="presParOf" srcId="{B92C6436-B754-42BD-AEC4-DCC60D7CD34B}" destId="{EAB86EBE-07F5-40B7-AB2A-8DBCAF37D1B7}" srcOrd="5" destOrd="0" presId="urn:microsoft.com/office/officeart/2005/8/layout/chart3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60DD7A2-BFA3-4EE4-AE83-5BC8165694F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55D4D4D-F710-4B64-85EE-D53C701652E3}">
      <dgm:prSet phldrT="[Texte]" custT="1"/>
      <dgm:spPr>
        <a:solidFill>
          <a:schemeClr val="tx1">
            <a:lumMod val="90000"/>
          </a:schemeClr>
        </a:solidFill>
        <a:effectLst>
          <a:outerShdw blurRad="9144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2400" b="1" u="sng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1- Partenaires</a:t>
          </a:r>
          <a:r>
            <a:rPr lang="fr-CA" sz="2400" b="1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:</a:t>
          </a:r>
        </a:p>
        <a:p>
          <a:r>
            <a:rPr lang="fr-CA" sz="2400" b="1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Démarche portée collectivement</a:t>
          </a:r>
          <a:endParaRPr lang="fr-CA" sz="2400" b="1" dirty="0">
            <a:solidFill>
              <a:schemeClr val="tx1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200ED7F-243D-471B-A5C3-795C031B1DE6}" type="parTrans" cxnId="{A99265DB-8082-49C2-B5DD-5D392396DF7F}">
      <dgm:prSet/>
      <dgm:spPr/>
      <dgm:t>
        <a:bodyPr/>
        <a:lstStyle/>
        <a:p>
          <a:endParaRPr lang="fr-CA"/>
        </a:p>
      </dgm:t>
    </dgm:pt>
    <dgm:pt modelId="{7E69EEB7-5704-4980-ACBA-89E63AEFBCEA}" type="sibTrans" cxnId="{A99265DB-8082-49C2-B5DD-5D392396DF7F}">
      <dgm:prSet/>
      <dgm:spPr>
        <a:effectLst>
          <a:outerShdw blurRad="9525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fr-CA"/>
        </a:p>
      </dgm:t>
    </dgm:pt>
    <dgm:pt modelId="{D7A9A29F-335F-4012-B3D4-E1AB60E67475}">
      <dgm:prSet phldrT="[Texte]" custT="1"/>
      <dgm:spPr>
        <a:solidFill>
          <a:schemeClr val="tx1">
            <a:lumMod val="90000"/>
          </a:schemeClr>
        </a:solidFill>
        <a:effectLst>
          <a:outerShdw blurRad="914400" dist="50800" sx="1000" sy="1000" algn="ctr" rotWithShape="0">
            <a:srgbClr val="000000">
              <a:alpha val="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2400" b="1" u="sng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2- Travaux</a:t>
          </a:r>
          <a:r>
            <a:rPr lang="fr-CA" sz="2400" b="1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:</a:t>
          </a:r>
        </a:p>
        <a:p>
          <a:r>
            <a:rPr lang="fr-CA" sz="2400" b="1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Ampleur</a:t>
          </a:r>
        </a:p>
        <a:p>
          <a:r>
            <a:rPr lang="fr-CA" sz="2400" b="1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Planification avancée</a:t>
          </a:r>
        </a:p>
      </dgm:t>
    </dgm:pt>
    <dgm:pt modelId="{75602551-70E1-438B-81C9-2568BC07B489}" type="parTrans" cxnId="{AA6333B8-793E-4E76-BAB0-B76AC6163349}">
      <dgm:prSet/>
      <dgm:spPr/>
      <dgm:t>
        <a:bodyPr/>
        <a:lstStyle/>
        <a:p>
          <a:endParaRPr lang="fr-CA"/>
        </a:p>
      </dgm:t>
    </dgm:pt>
    <dgm:pt modelId="{63490E87-E192-4BF9-AC34-5FB885E72AFD}" type="sibTrans" cxnId="{AA6333B8-793E-4E76-BAB0-B76AC6163349}">
      <dgm:prSet/>
      <dgm:spPr>
        <a:effectLst>
          <a:outerShdw blurRad="9779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fr-CA"/>
        </a:p>
      </dgm:t>
    </dgm:pt>
    <dgm:pt modelId="{2D9B0295-4A37-4106-9F4E-A714F3CF9FF1}">
      <dgm:prSet phldrT="[Texte]" custT="1"/>
      <dgm:spPr>
        <a:solidFill>
          <a:schemeClr val="accent1"/>
        </a:solidFill>
        <a:effectLst>
          <a:outerShdw blurRad="927100" dist="50800" dir="60000" sx="3000" sy="3000" algn="ctr" rotWithShape="0">
            <a:srgbClr val="000000">
              <a:alpha val="21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24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3- Gestion des risques de la démarche</a:t>
          </a:r>
          <a:endParaRPr lang="fr-CA" sz="2400" b="1" dirty="0">
            <a:solidFill>
              <a:schemeClr val="bg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5E9A894A-018D-4376-B494-F922FFDD0C4A}" type="parTrans" cxnId="{82C4E914-86CC-40CA-A5B5-6D7AD97A3F3F}">
      <dgm:prSet/>
      <dgm:spPr/>
      <dgm:t>
        <a:bodyPr/>
        <a:lstStyle/>
        <a:p>
          <a:endParaRPr lang="fr-CA"/>
        </a:p>
      </dgm:t>
    </dgm:pt>
    <dgm:pt modelId="{37604937-F2DD-4CC5-98AE-99C59E383928}" type="sibTrans" cxnId="{82C4E914-86CC-40CA-A5B5-6D7AD97A3F3F}">
      <dgm:prSet/>
      <dgm:spPr/>
      <dgm:t>
        <a:bodyPr/>
        <a:lstStyle/>
        <a:p>
          <a:endParaRPr lang="fr-CA"/>
        </a:p>
      </dgm:t>
    </dgm:pt>
    <dgm:pt modelId="{3F44664F-1B18-4A20-B816-722475AA2705}" type="pres">
      <dgm:prSet presAssocID="{860DD7A2-BFA3-4EE4-AE83-5BC8165694F4}" presName="Name0" presStyleCnt="0">
        <dgm:presLayoutVars>
          <dgm:dir/>
          <dgm:resizeHandles val="exact"/>
        </dgm:presLayoutVars>
      </dgm:prSet>
      <dgm:spPr/>
    </dgm:pt>
    <dgm:pt modelId="{67EE5355-8165-484A-BFA5-6202C3573690}" type="pres">
      <dgm:prSet presAssocID="{555D4D4D-F710-4B64-85EE-D53C701652E3}" presName="node" presStyleLbl="node1" presStyleIdx="0" presStyleCnt="3" custScaleX="143791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62593EE6-A2BD-4C9D-840A-5E8A88D7008C}" type="pres">
      <dgm:prSet presAssocID="{7E69EEB7-5704-4980-ACBA-89E63AEFBCEA}" presName="sibTrans" presStyleLbl="sibTrans2D1" presStyleIdx="0" presStyleCnt="2"/>
      <dgm:spPr/>
      <dgm:t>
        <a:bodyPr/>
        <a:lstStyle/>
        <a:p>
          <a:endParaRPr lang="fr-CA"/>
        </a:p>
      </dgm:t>
    </dgm:pt>
    <dgm:pt modelId="{5814F516-4D35-404B-B95A-6CFA3B4EFD15}" type="pres">
      <dgm:prSet presAssocID="{7E69EEB7-5704-4980-ACBA-89E63AEFBCEA}" presName="connectorText" presStyleLbl="sibTrans2D1" presStyleIdx="0" presStyleCnt="2"/>
      <dgm:spPr/>
      <dgm:t>
        <a:bodyPr/>
        <a:lstStyle/>
        <a:p>
          <a:endParaRPr lang="fr-CA"/>
        </a:p>
      </dgm:t>
    </dgm:pt>
    <dgm:pt modelId="{A6C72A07-A25A-46B9-B0D0-C9514DA7A3A6}" type="pres">
      <dgm:prSet presAssocID="{D7A9A29F-335F-4012-B3D4-E1AB60E67475}" presName="node" presStyleLbl="node1" presStyleIdx="1" presStyleCnt="3" custScaleX="11696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082FCD15-35A1-4141-BAC4-33F4DDACBE8A}" type="pres">
      <dgm:prSet presAssocID="{63490E87-E192-4BF9-AC34-5FB885E72AFD}" presName="sibTrans" presStyleLbl="sibTrans2D1" presStyleIdx="1" presStyleCnt="2"/>
      <dgm:spPr/>
      <dgm:t>
        <a:bodyPr/>
        <a:lstStyle/>
        <a:p>
          <a:endParaRPr lang="fr-CA"/>
        </a:p>
      </dgm:t>
    </dgm:pt>
    <dgm:pt modelId="{7E8E9ACF-7875-436D-84D5-A85268F43A6D}" type="pres">
      <dgm:prSet presAssocID="{63490E87-E192-4BF9-AC34-5FB885E72AFD}" presName="connectorText" presStyleLbl="sibTrans2D1" presStyleIdx="1" presStyleCnt="2"/>
      <dgm:spPr/>
      <dgm:t>
        <a:bodyPr/>
        <a:lstStyle/>
        <a:p>
          <a:endParaRPr lang="fr-CA"/>
        </a:p>
      </dgm:t>
    </dgm:pt>
    <dgm:pt modelId="{AAD38B41-B562-4722-982C-E3796B1982BF}" type="pres">
      <dgm:prSet presAssocID="{2D9B0295-4A37-4106-9F4E-A714F3CF9FF1}" presName="node" presStyleLbl="node1" presStyleIdx="2" presStyleCnt="3" custScaleX="13061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46632F8B-9BD2-4F80-A78E-213B6FFE597A}" type="presOf" srcId="{63490E87-E192-4BF9-AC34-5FB885E72AFD}" destId="{082FCD15-35A1-4141-BAC4-33F4DDACBE8A}" srcOrd="0" destOrd="0" presId="urn:microsoft.com/office/officeart/2005/8/layout/process1"/>
    <dgm:cxn modelId="{48571444-37F7-4612-8EAA-02C21BE37D7D}" type="presOf" srcId="{2D9B0295-4A37-4106-9F4E-A714F3CF9FF1}" destId="{AAD38B41-B562-4722-982C-E3796B1982BF}" srcOrd="0" destOrd="0" presId="urn:microsoft.com/office/officeart/2005/8/layout/process1"/>
    <dgm:cxn modelId="{142248E6-5204-47F4-813B-16D16D09D774}" type="presOf" srcId="{7E69EEB7-5704-4980-ACBA-89E63AEFBCEA}" destId="{62593EE6-A2BD-4C9D-840A-5E8A88D7008C}" srcOrd="0" destOrd="0" presId="urn:microsoft.com/office/officeart/2005/8/layout/process1"/>
    <dgm:cxn modelId="{A99265DB-8082-49C2-B5DD-5D392396DF7F}" srcId="{860DD7A2-BFA3-4EE4-AE83-5BC8165694F4}" destId="{555D4D4D-F710-4B64-85EE-D53C701652E3}" srcOrd="0" destOrd="0" parTransId="{2200ED7F-243D-471B-A5C3-795C031B1DE6}" sibTransId="{7E69EEB7-5704-4980-ACBA-89E63AEFBCEA}"/>
    <dgm:cxn modelId="{412FD588-5180-4EDC-8BE8-923253F48BDD}" type="presOf" srcId="{7E69EEB7-5704-4980-ACBA-89E63AEFBCEA}" destId="{5814F516-4D35-404B-B95A-6CFA3B4EFD15}" srcOrd="1" destOrd="0" presId="urn:microsoft.com/office/officeart/2005/8/layout/process1"/>
    <dgm:cxn modelId="{AF4C8E3F-62E6-4499-9B33-2F80E1D128EA}" type="presOf" srcId="{860DD7A2-BFA3-4EE4-AE83-5BC8165694F4}" destId="{3F44664F-1B18-4A20-B816-722475AA2705}" srcOrd="0" destOrd="0" presId="urn:microsoft.com/office/officeart/2005/8/layout/process1"/>
    <dgm:cxn modelId="{82C4E914-86CC-40CA-A5B5-6D7AD97A3F3F}" srcId="{860DD7A2-BFA3-4EE4-AE83-5BC8165694F4}" destId="{2D9B0295-4A37-4106-9F4E-A714F3CF9FF1}" srcOrd="2" destOrd="0" parTransId="{5E9A894A-018D-4376-B494-F922FFDD0C4A}" sibTransId="{37604937-F2DD-4CC5-98AE-99C59E383928}"/>
    <dgm:cxn modelId="{CB8B5966-41A9-4854-AE12-7100C547E86B}" type="presOf" srcId="{63490E87-E192-4BF9-AC34-5FB885E72AFD}" destId="{7E8E9ACF-7875-436D-84D5-A85268F43A6D}" srcOrd="1" destOrd="0" presId="urn:microsoft.com/office/officeart/2005/8/layout/process1"/>
    <dgm:cxn modelId="{D865E446-2639-4645-8257-49BDB128F5DF}" type="presOf" srcId="{555D4D4D-F710-4B64-85EE-D53C701652E3}" destId="{67EE5355-8165-484A-BFA5-6202C3573690}" srcOrd="0" destOrd="0" presId="urn:microsoft.com/office/officeart/2005/8/layout/process1"/>
    <dgm:cxn modelId="{5D6CD652-3C14-4C86-ADAA-723CE2C7AA50}" type="presOf" srcId="{D7A9A29F-335F-4012-B3D4-E1AB60E67475}" destId="{A6C72A07-A25A-46B9-B0D0-C9514DA7A3A6}" srcOrd="0" destOrd="0" presId="urn:microsoft.com/office/officeart/2005/8/layout/process1"/>
    <dgm:cxn modelId="{AA6333B8-793E-4E76-BAB0-B76AC6163349}" srcId="{860DD7A2-BFA3-4EE4-AE83-5BC8165694F4}" destId="{D7A9A29F-335F-4012-B3D4-E1AB60E67475}" srcOrd="1" destOrd="0" parTransId="{75602551-70E1-438B-81C9-2568BC07B489}" sibTransId="{63490E87-E192-4BF9-AC34-5FB885E72AFD}"/>
    <dgm:cxn modelId="{AC1D65E9-5B0A-414F-8DFD-048E3FB0133A}" type="presParOf" srcId="{3F44664F-1B18-4A20-B816-722475AA2705}" destId="{67EE5355-8165-484A-BFA5-6202C3573690}" srcOrd="0" destOrd="0" presId="urn:microsoft.com/office/officeart/2005/8/layout/process1"/>
    <dgm:cxn modelId="{7DDC58F8-9A15-423B-BE7B-0B623722AA29}" type="presParOf" srcId="{3F44664F-1B18-4A20-B816-722475AA2705}" destId="{62593EE6-A2BD-4C9D-840A-5E8A88D7008C}" srcOrd="1" destOrd="0" presId="urn:microsoft.com/office/officeart/2005/8/layout/process1"/>
    <dgm:cxn modelId="{6AF2E0CF-ED50-4BE4-B1F0-023F53EC1AC1}" type="presParOf" srcId="{62593EE6-A2BD-4C9D-840A-5E8A88D7008C}" destId="{5814F516-4D35-404B-B95A-6CFA3B4EFD15}" srcOrd="0" destOrd="0" presId="urn:microsoft.com/office/officeart/2005/8/layout/process1"/>
    <dgm:cxn modelId="{28258E04-9AF6-47BD-8293-60DD2CCDE91D}" type="presParOf" srcId="{3F44664F-1B18-4A20-B816-722475AA2705}" destId="{A6C72A07-A25A-46B9-B0D0-C9514DA7A3A6}" srcOrd="2" destOrd="0" presId="urn:microsoft.com/office/officeart/2005/8/layout/process1"/>
    <dgm:cxn modelId="{42B9B682-6E66-477A-BEBA-5B02066D7872}" type="presParOf" srcId="{3F44664F-1B18-4A20-B816-722475AA2705}" destId="{082FCD15-35A1-4141-BAC4-33F4DDACBE8A}" srcOrd="3" destOrd="0" presId="urn:microsoft.com/office/officeart/2005/8/layout/process1"/>
    <dgm:cxn modelId="{4D48FECE-759F-4827-8EA5-C7F6121ECF2A}" type="presParOf" srcId="{082FCD15-35A1-4141-BAC4-33F4DDACBE8A}" destId="{7E8E9ACF-7875-436D-84D5-A85268F43A6D}" srcOrd="0" destOrd="0" presId="urn:microsoft.com/office/officeart/2005/8/layout/process1"/>
    <dgm:cxn modelId="{E4F5712C-D74C-4357-989C-6FC7F6698637}" type="presParOf" srcId="{3F44664F-1B18-4A20-B816-722475AA2705}" destId="{AAD38B41-B562-4722-982C-E3796B1982BF}" srcOrd="4" destOrd="0" presId="urn:microsoft.com/office/officeart/2005/8/layout/process1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60DD7A2-BFA3-4EE4-AE83-5BC8165694F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55D4D4D-F710-4B64-85EE-D53C701652E3}">
      <dgm:prSet phldrT="[Texte]" custT="1"/>
      <dgm:spPr>
        <a:solidFill>
          <a:schemeClr val="tx1">
            <a:lumMod val="75000"/>
          </a:schemeClr>
        </a:solidFill>
        <a:effectLst>
          <a:outerShdw blurRad="9144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2400" b="1" u="sng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1- Partenaires</a:t>
          </a:r>
          <a:r>
            <a:rPr lang="fr-CA" sz="2400" b="1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:</a:t>
          </a:r>
        </a:p>
        <a:p>
          <a:r>
            <a:rPr lang="fr-CA" sz="2000" b="1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Démarche portée collectivement</a:t>
          </a:r>
          <a:endParaRPr lang="fr-CA" sz="2000" b="1" dirty="0">
            <a:solidFill>
              <a:schemeClr val="tx1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200ED7F-243D-471B-A5C3-795C031B1DE6}" type="parTrans" cxnId="{A99265DB-8082-49C2-B5DD-5D392396DF7F}">
      <dgm:prSet/>
      <dgm:spPr/>
      <dgm:t>
        <a:bodyPr/>
        <a:lstStyle/>
        <a:p>
          <a:endParaRPr lang="fr-CA"/>
        </a:p>
      </dgm:t>
    </dgm:pt>
    <dgm:pt modelId="{7E69EEB7-5704-4980-ACBA-89E63AEFBCEA}" type="sibTrans" cxnId="{A99265DB-8082-49C2-B5DD-5D392396DF7F}">
      <dgm:prSet/>
      <dgm:spPr>
        <a:effectLst>
          <a:outerShdw blurRad="9525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fr-CA"/>
        </a:p>
      </dgm:t>
    </dgm:pt>
    <dgm:pt modelId="{D7A9A29F-335F-4012-B3D4-E1AB60E67475}">
      <dgm:prSet phldrT="[Texte]" custT="1"/>
      <dgm:spPr>
        <a:solidFill>
          <a:schemeClr val="tx1">
            <a:lumMod val="75000"/>
          </a:schemeClr>
        </a:solidFill>
        <a:effectLst>
          <a:outerShdw blurRad="914400" dist="50800" sx="1000" sy="1000" algn="ctr" rotWithShape="0">
            <a:srgbClr val="000000">
              <a:alpha val="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2400" b="1" u="sng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2- Travaux</a:t>
          </a:r>
          <a:r>
            <a:rPr lang="fr-CA" sz="2400" b="1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:</a:t>
          </a:r>
        </a:p>
        <a:p>
          <a:r>
            <a:rPr lang="fr-CA" sz="2000" b="1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Ampleur</a:t>
          </a:r>
        </a:p>
        <a:p>
          <a:r>
            <a:rPr lang="fr-CA" sz="2000" b="1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Planification avancée</a:t>
          </a:r>
        </a:p>
      </dgm:t>
    </dgm:pt>
    <dgm:pt modelId="{75602551-70E1-438B-81C9-2568BC07B489}" type="parTrans" cxnId="{AA6333B8-793E-4E76-BAB0-B76AC6163349}">
      <dgm:prSet/>
      <dgm:spPr/>
      <dgm:t>
        <a:bodyPr/>
        <a:lstStyle/>
        <a:p>
          <a:endParaRPr lang="fr-CA"/>
        </a:p>
      </dgm:t>
    </dgm:pt>
    <dgm:pt modelId="{63490E87-E192-4BF9-AC34-5FB885E72AFD}" type="sibTrans" cxnId="{AA6333B8-793E-4E76-BAB0-B76AC6163349}">
      <dgm:prSet/>
      <dgm:spPr>
        <a:effectLst>
          <a:outerShdw blurRad="9779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fr-CA"/>
        </a:p>
      </dgm:t>
    </dgm:pt>
    <dgm:pt modelId="{2D9B0295-4A37-4106-9F4E-A714F3CF9FF1}">
      <dgm:prSet phldrT="[Texte]" custT="1"/>
      <dgm:spPr>
        <a:solidFill>
          <a:schemeClr val="tx1">
            <a:lumMod val="75000"/>
          </a:schemeClr>
        </a:solidFill>
        <a:effectLst>
          <a:outerShdw blurRad="927100" dist="50800" dir="60000" sx="3000" sy="3000" algn="ctr" rotWithShape="0">
            <a:srgbClr val="000000">
              <a:alpha val="21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2400" b="1" u="sng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3- Risques</a:t>
          </a:r>
          <a:r>
            <a:rPr lang="fr-CA" sz="2400" b="1" u="none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:</a:t>
          </a:r>
        </a:p>
        <a:p>
          <a:r>
            <a:rPr lang="fr-CA" sz="2000" b="1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Présents,           mais pas incontournables</a:t>
          </a:r>
          <a:endParaRPr lang="fr-CA" sz="2000" b="1" dirty="0">
            <a:solidFill>
              <a:schemeClr val="tx1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5E9A894A-018D-4376-B494-F922FFDD0C4A}" type="parTrans" cxnId="{82C4E914-86CC-40CA-A5B5-6D7AD97A3F3F}">
      <dgm:prSet/>
      <dgm:spPr/>
      <dgm:t>
        <a:bodyPr/>
        <a:lstStyle/>
        <a:p>
          <a:endParaRPr lang="fr-CA"/>
        </a:p>
      </dgm:t>
    </dgm:pt>
    <dgm:pt modelId="{37604937-F2DD-4CC5-98AE-99C59E383928}" type="sibTrans" cxnId="{82C4E914-86CC-40CA-A5B5-6D7AD97A3F3F}">
      <dgm:prSet/>
      <dgm:spPr/>
      <dgm:t>
        <a:bodyPr/>
        <a:lstStyle/>
        <a:p>
          <a:endParaRPr lang="fr-CA"/>
        </a:p>
      </dgm:t>
    </dgm:pt>
    <dgm:pt modelId="{3F44664F-1B18-4A20-B816-722475AA2705}" type="pres">
      <dgm:prSet presAssocID="{860DD7A2-BFA3-4EE4-AE83-5BC8165694F4}" presName="Name0" presStyleCnt="0">
        <dgm:presLayoutVars>
          <dgm:dir/>
          <dgm:resizeHandles val="exact"/>
        </dgm:presLayoutVars>
      </dgm:prSet>
      <dgm:spPr/>
    </dgm:pt>
    <dgm:pt modelId="{67EE5355-8165-484A-BFA5-6202C3573690}" type="pres">
      <dgm:prSet presAssocID="{555D4D4D-F710-4B64-85EE-D53C701652E3}" presName="node" presStyleLbl="node1" presStyleIdx="0" presStyleCnt="3" custScaleX="143791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62593EE6-A2BD-4C9D-840A-5E8A88D7008C}" type="pres">
      <dgm:prSet presAssocID="{7E69EEB7-5704-4980-ACBA-89E63AEFBCEA}" presName="sibTrans" presStyleLbl="sibTrans2D1" presStyleIdx="0" presStyleCnt="2"/>
      <dgm:spPr/>
      <dgm:t>
        <a:bodyPr/>
        <a:lstStyle/>
        <a:p>
          <a:endParaRPr lang="fr-CA"/>
        </a:p>
      </dgm:t>
    </dgm:pt>
    <dgm:pt modelId="{5814F516-4D35-404B-B95A-6CFA3B4EFD15}" type="pres">
      <dgm:prSet presAssocID="{7E69EEB7-5704-4980-ACBA-89E63AEFBCEA}" presName="connectorText" presStyleLbl="sibTrans2D1" presStyleIdx="0" presStyleCnt="2"/>
      <dgm:spPr/>
      <dgm:t>
        <a:bodyPr/>
        <a:lstStyle/>
        <a:p>
          <a:endParaRPr lang="fr-CA"/>
        </a:p>
      </dgm:t>
    </dgm:pt>
    <dgm:pt modelId="{A6C72A07-A25A-46B9-B0D0-C9514DA7A3A6}" type="pres">
      <dgm:prSet presAssocID="{D7A9A29F-335F-4012-B3D4-E1AB60E67475}" presName="node" presStyleLbl="node1" presStyleIdx="1" presStyleCnt="3" custScaleX="11696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082FCD15-35A1-4141-BAC4-33F4DDACBE8A}" type="pres">
      <dgm:prSet presAssocID="{63490E87-E192-4BF9-AC34-5FB885E72AFD}" presName="sibTrans" presStyleLbl="sibTrans2D1" presStyleIdx="1" presStyleCnt="2"/>
      <dgm:spPr/>
      <dgm:t>
        <a:bodyPr/>
        <a:lstStyle/>
        <a:p>
          <a:endParaRPr lang="fr-CA"/>
        </a:p>
      </dgm:t>
    </dgm:pt>
    <dgm:pt modelId="{7E8E9ACF-7875-436D-84D5-A85268F43A6D}" type="pres">
      <dgm:prSet presAssocID="{63490E87-E192-4BF9-AC34-5FB885E72AFD}" presName="connectorText" presStyleLbl="sibTrans2D1" presStyleIdx="1" presStyleCnt="2"/>
      <dgm:spPr/>
      <dgm:t>
        <a:bodyPr/>
        <a:lstStyle/>
        <a:p>
          <a:endParaRPr lang="fr-CA"/>
        </a:p>
      </dgm:t>
    </dgm:pt>
    <dgm:pt modelId="{AAD38B41-B562-4722-982C-E3796B1982BF}" type="pres">
      <dgm:prSet presAssocID="{2D9B0295-4A37-4106-9F4E-A714F3CF9FF1}" presName="node" presStyleLbl="node1" presStyleIdx="2" presStyleCnt="3" custScaleX="144315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18149F06-0BEB-4051-BEA2-C9D1F9AB682F}" type="presOf" srcId="{555D4D4D-F710-4B64-85EE-D53C701652E3}" destId="{67EE5355-8165-484A-BFA5-6202C3573690}" srcOrd="0" destOrd="0" presId="urn:microsoft.com/office/officeart/2005/8/layout/process1"/>
    <dgm:cxn modelId="{F28EE243-E926-4747-90B2-A8C6C4AC6980}" type="presOf" srcId="{D7A9A29F-335F-4012-B3D4-E1AB60E67475}" destId="{A6C72A07-A25A-46B9-B0D0-C9514DA7A3A6}" srcOrd="0" destOrd="0" presId="urn:microsoft.com/office/officeart/2005/8/layout/process1"/>
    <dgm:cxn modelId="{CEF3F19D-932E-487A-AB11-823AEF55466F}" type="presOf" srcId="{63490E87-E192-4BF9-AC34-5FB885E72AFD}" destId="{7E8E9ACF-7875-436D-84D5-A85268F43A6D}" srcOrd="1" destOrd="0" presId="urn:microsoft.com/office/officeart/2005/8/layout/process1"/>
    <dgm:cxn modelId="{A99265DB-8082-49C2-B5DD-5D392396DF7F}" srcId="{860DD7A2-BFA3-4EE4-AE83-5BC8165694F4}" destId="{555D4D4D-F710-4B64-85EE-D53C701652E3}" srcOrd="0" destOrd="0" parTransId="{2200ED7F-243D-471B-A5C3-795C031B1DE6}" sibTransId="{7E69EEB7-5704-4980-ACBA-89E63AEFBCEA}"/>
    <dgm:cxn modelId="{F0988808-9D79-449B-9C3E-44F97863CC43}" type="presOf" srcId="{63490E87-E192-4BF9-AC34-5FB885E72AFD}" destId="{082FCD15-35A1-4141-BAC4-33F4DDACBE8A}" srcOrd="0" destOrd="0" presId="urn:microsoft.com/office/officeart/2005/8/layout/process1"/>
    <dgm:cxn modelId="{75354D33-6835-4EAC-8727-45E3F3280BA0}" type="presOf" srcId="{7E69EEB7-5704-4980-ACBA-89E63AEFBCEA}" destId="{62593EE6-A2BD-4C9D-840A-5E8A88D7008C}" srcOrd="0" destOrd="0" presId="urn:microsoft.com/office/officeart/2005/8/layout/process1"/>
    <dgm:cxn modelId="{6F4CEBDF-48F5-4DB3-9EE1-AE5061DFA421}" type="presOf" srcId="{7E69EEB7-5704-4980-ACBA-89E63AEFBCEA}" destId="{5814F516-4D35-404B-B95A-6CFA3B4EFD15}" srcOrd="1" destOrd="0" presId="urn:microsoft.com/office/officeart/2005/8/layout/process1"/>
    <dgm:cxn modelId="{82C4E914-86CC-40CA-A5B5-6D7AD97A3F3F}" srcId="{860DD7A2-BFA3-4EE4-AE83-5BC8165694F4}" destId="{2D9B0295-4A37-4106-9F4E-A714F3CF9FF1}" srcOrd="2" destOrd="0" parTransId="{5E9A894A-018D-4376-B494-F922FFDD0C4A}" sibTransId="{37604937-F2DD-4CC5-98AE-99C59E383928}"/>
    <dgm:cxn modelId="{BE1205FE-64D5-4172-BA66-18B24AA278E0}" type="presOf" srcId="{860DD7A2-BFA3-4EE4-AE83-5BC8165694F4}" destId="{3F44664F-1B18-4A20-B816-722475AA2705}" srcOrd="0" destOrd="0" presId="urn:microsoft.com/office/officeart/2005/8/layout/process1"/>
    <dgm:cxn modelId="{AA6333B8-793E-4E76-BAB0-B76AC6163349}" srcId="{860DD7A2-BFA3-4EE4-AE83-5BC8165694F4}" destId="{D7A9A29F-335F-4012-B3D4-E1AB60E67475}" srcOrd="1" destOrd="0" parTransId="{75602551-70E1-438B-81C9-2568BC07B489}" sibTransId="{63490E87-E192-4BF9-AC34-5FB885E72AFD}"/>
    <dgm:cxn modelId="{6B975269-FC5A-4E5D-8332-C76A5CC7436D}" type="presOf" srcId="{2D9B0295-4A37-4106-9F4E-A714F3CF9FF1}" destId="{AAD38B41-B562-4722-982C-E3796B1982BF}" srcOrd="0" destOrd="0" presId="urn:microsoft.com/office/officeart/2005/8/layout/process1"/>
    <dgm:cxn modelId="{3B9DB3A3-3EBB-42E0-AA64-DB7198061FC7}" type="presParOf" srcId="{3F44664F-1B18-4A20-B816-722475AA2705}" destId="{67EE5355-8165-484A-BFA5-6202C3573690}" srcOrd="0" destOrd="0" presId="urn:microsoft.com/office/officeart/2005/8/layout/process1"/>
    <dgm:cxn modelId="{E40F3CAD-4A19-4817-AF40-3926FB8F2316}" type="presParOf" srcId="{3F44664F-1B18-4A20-B816-722475AA2705}" destId="{62593EE6-A2BD-4C9D-840A-5E8A88D7008C}" srcOrd="1" destOrd="0" presId="urn:microsoft.com/office/officeart/2005/8/layout/process1"/>
    <dgm:cxn modelId="{B752E1F4-4470-4A07-91CB-135F7ADA7687}" type="presParOf" srcId="{62593EE6-A2BD-4C9D-840A-5E8A88D7008C}" destId="{5814F516-4D35-404B-B95A-6CFA3B4EFD15}" srcOrd="0" destOrd="0" presId="urn:microsoft.com/office/officeart/2005/8/layout/process1"/>
    <dgm:cxn modelId="{4ECCF17E-C8C1-40E7-9774-FF727D105246}" type="presParOf" srcId="{3F44664F-1B18-4A20-B816-722475AA2705}" destId="{A6C72A07-A25A-46B9-B0D0-C9514DA7A3A6}" srcOrd="2" destOrd="0" presId="urn:microsoft.com/office/officeart/2005/8/layout/process1"/>
    <dgm:cxn modelId="{C9FB66ED-3A94-4E92-AF48-39526FCF8353}" type="presParOf" srcId="{3F44664F-1B18-4A20-B816-722475AA2705}" destId="{082FCD15-35A1-4141-BAC4-33F4DDACBE8A}" srcOrd="3" destOrd="0" presId="urn:microsoft.com/office/officeart/2005/8/layout/process1"/>
    <dgm:cxn modelId="{33D09521-E330-43ED-9EC3-97822DB569D3}" type="presParOf" srcId="{082FCD15-35A1-4141-BAC4-33F4DDACBE8A}" destId="{7E8E9ACF-7875-436D-84D5-A85268F43A6D}" srcOrd="0" destOrd="0" presId="urn:microsoft.com/office/officeart/2005/8/layout/process1"/>
    <dgm:cxn modelId="{BAE7CD19-245F-49BD-A777-65B5FB4BAC68}" type="presParOf" srcId="{3F44664F-1B18-4A20-B816-722475AA2705}" destId="{AAD38B41-B562-4722-982C-E3796B1982BF}" srcOrd="4" destOrd="0" presId="urn:microsoft.com/office/officeart/2005/8/layout/process1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AB46E85-3652-4365-A9C5-A7F34C7F44C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9C0DA431-864E-4329-8545-E25234FD92D9}">
      <dgm:prSet phldrT="[Texte]" custT="1"/>
      <dgm:spPr>
        <a:solidFill>
          <a:schemeClr val="bg1">
            <a:lumMod val="60000"/>
            <a:lumOff val="40000"/>
          </a:schemeClr>
        </a:solidFill>
        <a:effectLst>
          <a:outerShdw blurRad="9144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2800" b="1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Votre niveau d’implication</a:t>
          </a:r>
          <a:endParaRPr lang="fr-CA" sz="2800" b="1" dirty="0">
            <a:solidFill>
              <a:schemeClr val="tx1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3C3FCB7-8ED5-47CD-831C-5A2EEC2EB1AF}" type="parTrans" cxnId="{DA68C2D4-BEB0-4086-A0C0-9E8B0BCAB689}">
      <dgm:prSet/>
      <dgm:spPr/>
      <dgm:t>
        <a:bodyPr/>
        <a:lstStyle/>
        <a:p>
          <a:endParaRPr lang="fr-CA"/>
        </a:p>
      </dgm:t>
    </dgm:pt>
    <dgm:pt modelId="{752735F7-9BA7-4F8E-B239-2550FBE24DE1}" type="sibTrans" cxnId="{DA68C2D4-BEB0-4086-A0C0-9E8B0BCAB689}">
      <dgm:prSet/>
      <dgm:spPr/>
      <dgm:t>
        <a:bodyPr/>
        <a:lstStyle/>
        <a:p>
          <a:endParaRPr lang="fr-CA"/>
        </a:p>
      </dgm:t>
    </dgm:pt>
    <dgm:pt modelId="{DC0B23CD-8EAC-4F6A-B8BC-6A94FA9148D8}">
      <dgm:prSet phldrT="[Texte]" custT="1"/>
      <dgm:spPr>
        <a:solidFill>
          <a:schemeClr val="bg1">
            <a:lumMod val="60000"/>
            <a:lumOff val="40000"/>
          </a:schemeClr>
        </a:solidFill>
        <a:effectLst>
          <a:outerShdw blurRad="9906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2800" b="1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Vos réactions</a:t>
          </a:r>
          <a:endParaRPr lang="fr-CA" sz="2800" b="1" dirty="0">
            <a:solidFill>
              <a:schemeClr val="tx1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14F12DA1-6FBA-4CD3-AB89-3CE963840E19}" type="parTrans" cxnId="{BF0756E7-10DD-4914-AAE0-BAF554DC6473}">
      <dgm:prSet/>
      <dgm:spPr/>
      <dgm:t>
        <a:bodyPr/>
        <a:lstStyle/>
        <a:p>
          <a:endParaRPr lang="fr-CA"/>
        </a:p>
      </dgm:t>
    </dgm:pt>
    <dgm:pt modelId="{D04D04C1-553A-4EF7-84BF-FF554B2D308B}" type="sibTrans" cxnId="{BF0756E7-10DD-4914-AAE0-BAF554DC6473}">
      <dgm:prSet/>
      <dgm:spPr/>
      <dgm:t>
        <a:bodyPr/>
        <a:lstStyle/>
        <a:p>
          <a:endParaRPr lang="fr-CA"/>
        </a:p>
      </dgm:t>
    </dgm:pt>
    <dgm:pt modelId="{A76CB5B5-197B-4B11-9E5C-0C0258908858}" type="pres">
      <dgm:prSet presAssocID="{DAB46E85-3652-4365-A9C5-A7F34C7F44CB}" presName="CompostProcess" presStyleCnt="0">
        <dgm:presLayoutVars>
          <dgm:dir/>
          <dgm:resizeHandles val="exact"/>
        </dgm:presLayoutVars>
      </dgm:prSet>
      <dgm:spPr/>
    </dgm:pt>
    <dgm:pt modelId="{5F39A531-B985-4773-824F-37190D09768A}" type="pres">
      <dgm:prSet presAssocID="{DAB46E85-3652-4365-A9C5-A7F34C7F44CB}" presName="arrow" presStyleLbl="bgShp" presStyleIdx="0" presStyleCnt="1"/>
      <dgm:spPr/>
    </dgm:pt>
    <dgm:pt modelId="{68B9031B-03DB-4F11-9C85-BB9C44A4BF97}" type="pres">
      <dgm:prSet presAssocID="{DAB46E85-3652-4365-A9C5-A7F34C7F44CB}" presName="linearProcess" presStyleCnt="0"/>
      <dgm:spPr/>
    </dgm:pt>
    <dgm:pt modelId="{35D0DAAC-D73B-485A-80E4-6F974250483F}" type="pres">
      <dgm:prSet presAssocID="{9C0DA431-864E-4329-8545-E25234FD92D9}" presName="textNode" presStyleLbl="node1" presStyleIdx="0" presStyleCnt="2" custScaleX="164604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404889F2-F640-492A-A5AD-080BD5851BB3}" type="pres">
      <dgm:prSet presAssocID="{752735F7-9BA7-4F8E-B239-2550FBE24DE1}" presName="sibTrans" presStyleCnt="0"/>
      <dgm:spPr/>
    </dgm:pt>
    <dgm:pt modelId="{6811EBE6-AA54-4058-8293-0F56BAC8A02A}" type="pres">
      <dgm:prSet presAssocID="{DC0B23CD-8EAC-4F6A-B8BC-6A94FA9148D8}" presName="textNode" presStyleLbl="node1" presStyleIdx="1" presStyleCnt="2" custScaleX="79680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DA68C2D4-BEB0-4086-A0C0-9E8B0BCAB689}" srcId="{DAB46E85-3652-4365-A9C5-A7F34C7F44CB}" destId="{9C0DA431-864E-4329-8545-E25234FD92D9}" srcOrd="0" destOrd="0" parTransId="{63C3FCB7-8ED5-47CD-831C-5A2EEC2EB1AF}" sibTransId="{752735F7-9BA7-4F8E-B239-2550FBE24DE1}"/>
    <dgm:cxn modelId="{BF0756E7-10DD-4914-AAE0-BAF554DC6473}" srcId="{DAB46E85-3652-4365-A9C5-A7F34C7F44CB}" destId="{DC0B23CD-8EAC-4F6A-B8BC-6A94FA9148D8}" srcOrd="1" destOrd="0" parTransId="{14F12DA1-6FBA-4CD3-AB89-3CE963840E19}" sibTransId="{D04D04C1-553A-4EF7-84BF-FF554B2D308B}"/>
    <dgm:cxn modelId="{2785F189-687D-4859-94DC-71A0282FCDD6}" type="presOf" srcId="{DC0B23CD-8EAC-4F6A-B8BC-6A94FA9148D8}" destId="{6811EBE6-AA54-4058-8293-0F56BAC8A02A}" srcOrd="0" destOrd="0" presId="urn:microsoft.com/office/officeart/2005/8/layout/hProcess9"/>
    <dgm:cxn modelId="{152BD968-B15F-4755-8A17-4BFEE81557BA}" type="presOf" srcId="{9C0DA431-864E-4329-8545-E25234FD92D9}" destId="{35D0DAAC-D73B-485A-80E4-6F974250483F}" srcOrd="0" destOrd="0" presId="urn:microsoft.com/office/officeart/2005/8/layout/hProcess9"/>
    <dgm:cxn modelId="{A1EA8160-647D-4FB1-AB16-40200F689515}" type="presOf" srcId="{DAB46E85-3652-4365-A9C5-A7F34C7F44CB}" destId="{A76CB5B5-197B-4B11-9E5C-0C0258908858}" srcOrd="0" destOrd="0" presId="urn:microsoft.com/office/officeart/2005/8/layout/hProcess9"/>
    <dgm:cxn modelId="{77F6CCCF-D451-4054-8E7E-059372B94C59}" type="presParOf" srcId="{A76CB5B5-197B-4B11-9E5C-0C0258908858}" destId="{5F39A531-B985-4773-824F-37190D09768A}" srcOrd="0" destOrd="0" presId="urn:microsoft.com/office/officeart/2005/8/layout/hProcess9"/>
    <dgm:cxn modelId="{4423EC0F-8356-4576-AA89-90E8F090D631}" type="presParOf" srcId="{A76CB5B5-197B-4B11-9E5C-0C0258908858}" destId="{68B9031B-03DB-4F11-9C85-BB9C44A4BF97}" srcOrd="1" destOrd="0" presId="urn:microsoft.com/office/officeart/2005/8/layout/hProcess9"/>
    <dgm:cxn modelId="{EBDC7719-D7B8-4520-A094-FD9378B84DF3}" type="presParOf" srcId="{68B9031B-03DB-4F11-9C85-BB9C44A4BF97}" destId="{35D0DAAC-D73B-485A-80E4-6F974250483F}" srcOrd="0" destOrd="0" presId="urn:microsoft.com/office/officeart/2005/8/layout/hProcess9"/>
    <dgm:cxn modelId="{CE5131DC-46F5-46FB-9E7D-4E4AC54B2EDC}" type="presParOf" srcId="{68B9031B-03DB-4F11-9C85-BB9C44A4BF97}" destId="{404889F2-F640-492A-A5AD-080BD5851BB3}" srcOrd="1" destOrd="0" presId="urn:microsoft.com/office/officeart/2005/8/layout/hProcess9"/>
    <dgm:cxn modelId="{2A9DE6FF-6D35-410C-893B-01C315D75305}" type="presParOf" srcId="{68B9031B-03DB-4F11-9C85-BB9C44A4BF97}" destId="{6811EBE6-AA54-4058-8293-0F56BAC8A02A}" srcOrd="2" destOrd="0" presId="urn:microsoft.com/office/officeart/2005/8/layout/hProcess9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0DD7A2-BFA3-4EE4-AE83-5BC8165694F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55D4D4D-F710-4B64-85EE-D53C701652E3}">
      <dgm:prSet phldrT="[Texte]" custT="1"/>
      <dgm:spPr>
        <a:effectLst>
          <a:outerShdw blurRad="9144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2400" b="1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1- Partenaires associés à la démarche</a:t>
          </a:r>
          <a:endParaRPr lang="fr-CA" sz="2400" b="1" dirty="0">
            <a:solidFill>
              <a:schemeClr val="tx1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200ED7F-243D-471B-A5C3-795C031B1DE6}" type="parTrans" cxnId="{A99265DB-8082-49C2-B5DD-5D392396DF7F}">
      <dgm:prSet/>
      <dgm:spPr/>
      <dgm:t>
        <a:bodyPr/>
        <a:lstStyle/>
        <a:p>
          <a:endParaRPr lang="fr-CA"/>
        </a:p>
      </dgm:t>
    </dgm:pt>
    <dgm:pt modelId="{7E69EEB7-5704-4980-ACBA-89E63AEFBCEA}" type="sibTrans" cxnId="{A99265DB-8082-49C2-B5DD-5D392396DF7F}">
      <dgm:prSet/>
      <dgm:spPr>
        <a:effectLst>
          <a:outerShdw blurRad="9525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fr-CA"/>
        </a:p>
      </dgm:t>
    </dgm:pt>
    <dgm:pt modelId="{D7A9A29F-335F-4012-B3D4-E1AB60E67475}">
      <dgm:prSet phldrT="[Texte]" custT="1"/>
      <dgm:spPr>
        <a:solidFill>
          <a:schemeClr val="tx1">
            <a:lumMod val="90000"/>
          </a:schemeClr>
        </a:solidFill>
        <a:effectLst>
          <a:outerShdw blurRad="12700" dist="50800" sx="1000" sy="1000" algn="ctr" rotWithShape="0">
            <a:srgbClr val="000000">
              <a:alpha val="5000"/>
            </a:srgbClr>
          </a:outerShdw>
        </a:effectLst>
      </dgm:spPr>
      <dgm:t>
        <a:bodyPr/>
        <a:lstStyle/>
        <a:p>
          <a:r>
            <a:rPr lang="fr-CA" sz="24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rPr>
            <a:t>2- État de situation  des travaux</a:t>
          </a:r>
          <a:endParaRPr lang="fr-CA" sz="2400" b="1" dirty="0">
            <a:solidFill>
              <a:schemeClr val="accent3">
                <a:lumMod val="20000"/>
                <a:lumOff val="8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5602551-70E1-438B-81C9-2568BC07B489}" type="parTrans" cxnId="{AA6333B8-793E-4E76-BAB0-B76AC6163349}">
      <dgm:prSet/>
      <dgm:spPr/>
      <dgm:t>
        <a:bodyPr/>
        <a:lstStyle/>
        <a:p>
          <a:endParaRPr lang="fr-CA"/>
        </a:p>
      </dgm:t>
    </dgm:pt>
    <dgm:pt modelId="{63490E87-E192-4BF9-AC34-5FB885E72AFD}" type="sibTrans" cxnId="{AA6333B8-793E-4E76-BAB0-B76AC6163349}">
      <dgm:prSet/>
      <dgm:spPr>
        <a:effectLst>
          <a:outerShdw blurRad="9779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fr-CA"/>
        </a:p>
      </dgm:t>
    </dgm:pt>
    <dgm:pt modelId="{2D9B0295-4A37-4106-9F4E-A714F3CF9FF1}">
      <dgm:prSet phldrT="[Texte]" custT="1"/>
      <dgm:spPr>
        <a:solidFill>
          <a:schemeClr val="tx1">
            <a:lumMod val="90000"/>
          </a:schemeClr>
        </a:solidFill>
        <a:effectLst>
          <a:outerShdw blurRad="88900" dist="50800" dir="60000" sx="3000" sy="3000" algn="ctr" rotWithShape="0">
            <a:srgbClr val="000000">
              <a:alpha val="21000"/>
            </a:srgbClr>
          </a:outerShdw>
        </a:effectLst>
      </dgm:spPr>
      <dgm:t>
        <a:bodyPr/>
        <a:lstStyle/>
        <a:p>
          <a:r>
            <a:rPr lang="fr-CA" sz="24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rPr>
            <a:t>3- Gestion des risques de la démarche</a:t>
          </a:r>
          <a:endParaRPr lang="fr-CA" sz="2400" b="1" dirty="0">
            <a:solidFill>
              <a:schemeClr val="accent3">
                <a:lumMod val="20000"/>
                <a:lumOff val="8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5E9A894A-018D-4376-B494-F922FFDD0C4A}" type="parTrans" cxnId="{82C4E914-86CC-40CA-A5B5-6D7AD97A3F3F}">
      <dgm:prSet/>
      <dgm:spPr/>
      <dgm:t>
        <a:bodyPr/>
        <a:lstStyle/>
        <a:p>
          <a:endParaRPr lang="fr-CA"/>
        </a:p>
      </dgm:t>
    </dgm:pt>
    <dgm:pt modelId="{37604937-F2DD-4CC5-98AE-99C59E383928}" type="sibTrans" cxnId="{82C4E914-86CC-40CA-A5B5-6D7AD97A3F3F}">
      <dgm:prSet/>
      <dgm:spPr/>
      <dgm:t>
        <a:bodyPr/>
        <a:lstStyle/>
        <a:p>
          <a:endParaRPr lang="fr-CA"/>
        </a:p>
      </dgm:t>
    </dgm:pt>
    <dgm:pt modelId="{3F44664F-1B18-4A20-B816-722475AA2705}" type="pres">
      <dgm:prSet presAssocID="{860DD7A2-BFA3-4EE4-AE83-5BC8165694F4}" presName="Name0" presStyleCnt="0">
        <dgm:presLayoutVars>
          <dgm:dir/>
          <dgm:resizeHandles val="exact"/>
        </dgm:presLayoutVars>
      </dgm:prSet>
      <dgm:spPr/>
    </dgm:pt>
    <dgm:pt modelId="{67EE5355-8165-484A-BFA5-6202C3573690}" type="pres">
      <dgm:prSet presAssocID="{555D4D4D-F710-4B64-85EE-D53C701652E3}" presName="node" presStyleLbl="node1" presStyleIdx="0" presStyleCnt="3" custScaleX="123010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62593EE6-A2BD-4C9D-840A-5E8A88D7008C}" type="pres">
      <dgm:prSet presAssocID="{7E69EEB7-5704-4980-ACBA-89E63AEFBCEA}" presName="sibTrans" presStyleLbl="sibTrans2D1" presStyleIdx="0" presStyleCnt="2"/>
      <dgm:spPr/>
      <dgm:t>
        <a:bodyPr/>
        <a:lstStyle/>
        <a:p>
          <a:endParaRPr lang="fr-CA"/>
        </a:p>
      </dgm:t>
    </dgm:pt>
    <dgm:pt modelId="{5814F516-4D35-404B-B95A-6CFA3B4EFD15}" type="pres">
      <dgm:prSet presAssocID="{7E69EEB7-5704-4980-ACBA-89E63AEFBCEA}" presName="connectorText" presStyleLbl="sibTrans2D1" presStyleIdx="0" presStyleCnt="2"/>
      <dgm:spPr/>
      <dgm:t>
        <a:bodyPr/>
        <a:lstStyle/>
        <a:p>
          <a:endParaRPr lang="fr-CA"/>
        </a:p>
      </dgm:t>
    </dgm:pt>
    <dgm:pt modelId="{A6C72A07-A25A-46B9-B0D0-C9514DA7A3A6}" type="pres">
      <dgm:prSet presAssocID="{D7A9A29F-335F-4012-B3D4-E1AB60E67475}" presName="node" presStyleLbl="node1" presStyleIdx="1" presStyleCnt="3" custScaleX="11696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082FCD15-35A1-4141-BAC4-33F4DDACBE8A}" type="pres">
      <dgm:prSet presAssocID="{63490E87-E192-4BF9-AC34-5FB885E72AFD}" presName="sibTrans" presStyleLbl="sibTrans2D1" presStyleIdx="1" presStyleCnt="2"/>
      <dgm:spPr/>
      <dgm:t>
        <a:bodyPr/>
        <a:lstStyle/>
        <a:p>
          <a:endParaRPr lang="fr-CA"/>
        </a:p>
      </dgm:t>
    </dgm:pt>
    <dgm:pt modelId="{7E8E9ACF-7875-436D-84D5-A85268F43A6D}" type="pres">
      <dgm:prSet presAssocID="{63490E87-E192-4BF9-AC34-5FB885E72AFD}" presName="connectorText" presStyleLbl="sibTrans2D1" presStyleIdx="1" presStyleCnt="2"/>
      <dgm:spPr/>
      <dgm:t>
        <a:bodyPr/>
        <a:lstStyle/>
        <a:p>
          <a:endParaRPr lang="fr-CA"/>
        </a:p>
      </dgm:t>
    </dgm:pt>
    <dgm:pt modelId="{AAD38B41-B562-4722-982C-E3796B1982BF}" type="pres">
      <dgm:prSet presAssocID="{2D9B0295-4A37-4106-9F4E-A714F3CF9FF1}" presName="node" presStyleLbl="node1" presStyleIdx="2" presStyleCnt="3" custScaleX="13061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D4F04841-83A2-4AFC-B501-3514ED42C29F}" type="presOf" srcId="{D7A9A29F-335F-4012-B3D4-E1AB60E67475}" destId="{A6C72A07-A25A-46B9-B0D0-C9514DA7A3A6}" srcOrd="0" destOrd="0" presId="urn:microsoft.com/office/officeart/2005/8/layout/process1"/>
    <dgm:cxn modelId="{A99265DB-8082-49C2-B5DD-5D392396DF7F}" srcId="{860DD7A2-BFA3-4EE4-AE83-5BC8165694F4}" destId="{555D4D4D-F710-4B64-85EE-D53C701652E3}" srcOrd="0" destOrd="0" parTransId="{2200ED7F-243D-471B-A5C3-795C031B1DE6}" sibTransId="{7E69EEB7-5704-4980-ACBA-89E63AEFBCEA}"/>
    <dgm:cxn modelId="{7E8F4598-D84E-4083-91AA-E27A31E43E68}" type="presOf" srcId="{7E69EEB7-5704-4980-ACBA-89E63AEFBCEA}" destId="{5814F516-4D35-404B-B95A-6CFA3B4EFD15}" srcOrd="1" destOrd="0" presId="urn:microsoft.com/office/officeart/2005/8/layout/process1"/>
    <dgm:cxn modelId="{EA1C0D60-BB14-4F88-B5B1-3907697C3E01}" type="presOf" srcId="{63490E87-E192-4BF9-AC34-5FB885E72AFD}" destId="{7E8E9ACF-7875-436D-84D5-A85268F43A6D}" srcOrd="1" destOrd="0" presId="urn:microsoft.com/office/officeart/2005/8/layout/process1"/>
    <dgm:cxn modelId="{82C4E914-86CC-40CA-A5B5-6D7AD97A3F3F}" srcId="{860DD7A2-BFA3-4EE4-AE83-5BC8165694F4}" destId="{2D9B0295-4A37-4106-9F4E-A714F3CF9FF1}" srcOrd="2" destOrd="0" parTransId="{5E9A894A-018D-4376-B494-F922FFDD0C4A}" sibTransId="{37604937-F2DD-4CC5-98AE-99C59E383928}"/>
    <dgm:cxn modelId="{37F1A3AD-4134-457F-8595-6B6C909ECF26}" type="presOf" srcId="{2D9B0295-4A37-4106-9F4E-A714F3CF9FF1}" destId="{AAD38B41-B562-4722-982C-E3796B1982BF}" srcOrd="0" destOrd="0" presId="urn:microsoft.com/office/officeart/2005/8/layout/process1"/>
    <dgm:cxn modelId="{9711D081-16F4-4764-AA79-072EBE181AD4}" type="presOf" srcId="{63490E87-E192-4BF9-AC34-5FB885E72AFD}" destId="{082FCD15-35A1-4141-BAC4-33F4DDACBE8A}" srcOrd="0" destOrd="0" presId="urn:microsoft.com/office/officeart/2005/8/layout/process1"/>
    <dgm:cxn modelId="{45F98DFA-0F9A-4131-8243-EF5F7B6C6BD1}" type="presOf" srcId="{555D4D4D-F710-4B64-85EE-D53C701652E3}" destId="{67EE5355-8165-484A-BFA5-6202C3573690}" srcOrd="0" destOrd="0" presId="urn:microsoft.com/office/officeart/2005/8/layout/process1"/>
    <dgm:cxn modelId="{FEC074BE-937C-42C7-8038-D1C9F7932038}" type="presOf" srcId="{860DD7A2-BFA3-4EE4-AE83-5BC8165694F4}" destId="{3F44664F-1B18-4A20-B816-722475AA2705}" srcOrd="0" destOrd="0" presId="urn:microsoft.com/office/officeart/2005/8/layout/process1"/>
    <dgm:cxn modelId="{71A408A0-587C-4BF5-9F5E-E956BF3FBA94}" type="presOf" srcId="{7E69EEB7-5704-4980-ACBA-89E63AEFBCEA}" destId="{62593EE6-A2BD-4C9D-840A-5E8A88D7008C}" srcOrd="0" destOrd="0" presId="urn:microsoft.com/office/officeart/2005/8/layout/process1"/>
    <dgm:cxn modelId="{AA6333B8-793E-4E76-BAB0-B76AC6163349}" srcId="{860DD7A2-BFA3-4EE4-AE83-5BC8165694F4}" destId="{D7A9A29F-335F-4012-B3D4-E1AB60E67475}" srcOrd="1" destOrd="0" parTransId="{75602551-70E1-438B-81C9-2568BC07B489}" sibTransId="{63490E87-E192-4BF9-AC34-5FB885E72AFD}"/>
    <dgm:cxn modelId="{5869D2F8-3B4E-4876-9347-D29BE74F5A43}" type="presParOf" srcId="{3F44664F-1B18-4A20-B816-722475AA2705}" destId="{67EE5355-8165-484A-BFA5-6202C3573690}" srcOrd="0" destOrd="0" presId="urn:microsoft.com/office/officeart/2005/8/layout/process1"/>
    <dgm:cxn modelId="{27DA806E-C4BC-46AE-9ACD-5FCC1958D2ED}" type="presParOf" srcId="{3F44664F-1B18-4A20-B816-722475AA2705}" destId="{62593EE6-A2BD-4C9D-840A-5E8A88D7008C}" srcOrd="1" destOrd="0" presId="urn:microsoft.com/office/officeart/2005/8/layout/process1"/>
    <dgm:cxn modelId="{25E91D4D-690F-4B15-9FBB-0B0D4B79C76E}" type="presParOf" srcId="{62593EE6-A2BD-4C9D-840A-5E8A88D7008C}" destId="{5814F516-4D35-404B-B95A-6CFA3B4EFD15}" srcOrd="0" destOrd="0" presId="urn:microsoft.com/office/officeart/2005/8/layout/process1"/>
    <dgm:cxn modelId="{A8D25E52-7391-4344-93E6-0A44A1D85118}" type="presParOf" srcId="{3F44664F-1B18-4A20-B816-722475AA2705}" destId="{A6C72A07-A25A-46B9-B0D0-C9514DA7A3A6}" srcOrd="2" destOrd="0" presId="urn:microsoft.com/office/officeart/2005/8/layout/process1"/>
    <dgm:cxn modelId="{AE8EDEF8-E543-47E2-AAA1-74D246E5E0A4}" type="presParOf" srcId="{3F44664F-1B18-4A20-B816-722475AA2705}" destId="{082FCD15-35A1-4141-BAC4-33F4DDACBE8A}" srcOrd="3" destOrd="0" presId="urn:microsoft.com/office/officeart/2005/8/layout/process1"/>
    <dgm:cxn modelId="{C6161996-1C16-490A-BF62-5DF20BD4DC61}" type="presParOf" srcId="{082FCD15-35A1-4141-BAC4-33F4DDACBE8A}" destId="{7E8E9ACF-7875-436D-84D5-A85268F43A6D}" srcOrd="0" destOrd="0" presId="urn:microsoft.com/office/officeart/2005/8/layout/process1"/>
    <dgm:cxn modelId="{D3154BC1-003B-4763-B370-AA29B1B0EE87}" type="presParOf" srcId="{3F44664F-1B18-4A20-B816-722475AA2705}" destId="{AAD38B41-B562-4722-982C-E3796B1982BF}" srcOrd="4" destOrd="0" presId="urn:microsoft.com/office/officeart/2005/8/layout/process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0DD7A2-BFA3-4EE4-AE83-5BC8165694F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55D4D4D-F710-4B64-85EE-D53C701652E3}">
      <dgm:prSet phldrT="[Texte]" custT="1"/>
      <dgm:spPr>
        <a:solidFill>
          <a:schemeClr val="tx1">
            <a:lumMod val="90000"/>
          </a:schemeClr>
        </a:solidFill>
        <a:effectLst>
          <a:outerShdw blurRad="9144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2400" b="1" u="sng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1- Partenaires</a:t>
          </a:r>
          <a:r>
            <a:rPr lang="fr-CA" sz="2400" b="1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:</a:t>
          </a:r>
        </a:p>
        <a:p>
          <a:r>
            <a:rPr lang="fr-CA" sz="2400" b="1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Démarche portée collectivement</a:t>
          </a:r>
          <a:endParaRPr lang="fr-CA" sz="2400" b="1" dirty="0">
            <a:solidFill>
              <a:schemeClr val="tx1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200ED7F-243D-471B-A5C3-795C031B1DE6}" type="parTrans" cxnId="{A99265DB-8082-49C2-B5DD-5D392396DF7F}">
      <dgm:prSet/>
      <dgm:spPr/>
      <dgm:t>
        <a:bodyPr/>
        <a:lstStyle/>
        <a:p>
          <a:endParaRPr lang="fr-CA"/>
        </a:p>
      </dgm:t>
    </dgm:pt>
    <dgm:pt modelId="{7E69EEB7-5704-4980-ACBA-89E63AEFBCEA}" type="sibTrans" cxnId="{A99265DB-8082-49C2-B5DD-5D392396DF7F}">
      <dgm:prSet/>
      <dgm:spPr>
        <a:effectLst>
          <a:outerShdw blurRad="9525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fr-CA"/>
        </a:p>
      </dgm:t>
    </dgm:pt>
    <dgm:pt modelId="{D7A9A29F-335F-4012-B3D4-E1AB60E67475}">
      <dgm:prSet phldrT="[Texte]" custT="1"/>
      <dgm:spPr>
        <a:solidFill>
          <a:schemeClr val="accent1"/>
        </a:solidFill>
        <a:effectLst>
          <a:outerShdw blurRad="914400" dist="50800" sx="1000" sy="1000" algn="ctr" rotWithShape="0">
            <a:srgbClr val="000000">
              <a:alpha val="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2400" b="1" dirty="0" smtClean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2- État de situation  des travaux</a:t>
          </a:r>
          <a:endParaRPr lang="fr-CA" sz="2400" b="1" dirty="0">
            <a:solidFill>
              <a:schemeClr val="tx1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5602551-70E1-438B-81C9-2568BC07B489}" type="parTrans" cxnId="{AA6333B8-793E-4E76-BAB0-B76AC6163349}">
      <dgm:prSet/>
      <dgm:spPr/>
      <dgm:t>
        <a:bodyPr/>
        <a:lstStyle/>
        <a:p>
          <a:endParaRPr lang="fr-CA"/>
        </a:p>
      </dgm:t>
    </dgm:pt>
    <dgm:pt modelId="{63490E87-E192-4BF9-AC34-5FB885E72AFD}" type="sibTrans" cxnId="{AA6333B8-793E-4E76-BAB0-B76AC6163349}">
      <dgm:prSet/>
      <dgm:spPr>
        <a:effectLst>
          <a:outerShdw blurRad="9779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fr-CA"/>
        </a:p>
      </dgm:t>
    </dgm:pt>
    <dgm:pt modelId="{2D9B0295-4A37-4106-9F4E-A714F3CF9FF1}">
      <dgm:prSet phldrT="[Texte]" custT="1"/>
      <dgm:spPr>
        <a:solidFill>
          <a:schemeClr val="tx1">
            <a:lumMod val="90000"/>
          </a:schemeClr>
        </a:solidFill>
        <a:effectLst>
          <a:outerShdw blurRad="88900" dist="50800" dir="60000" sx="3000" sy="3000" algn="ctr" rotWithShape="0">
            <a:srgbClr val="000000">
              <a:alpha val="21000"/>
            </a:srgbClr>
          </a:outerShdw>
        </a:effectLst>
      </dgm:spPr>
      <dgm:t>
        <a:bodyPr/>
        <a:lstStyle/>
        <a:p>
          <a:r>
            <a:rPr lang="fr-CA" sz="24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rPr>
            <a:t>3- Gestion des risques de la démarche</a:t>
          </a:r>
          <a:endParaRPr lang="fr-CA" sz="2400" b="1" dirty="0">
            <a:solidFill>
              <a:schemeClr val="accent3">
                <a:lumMod val="20000"/>
                <a:lumOff val="8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5E9A894A-018D-4376-B494-F922FFDD0C4A}" type="parTrans" cxnId="{82C4E914-86CC-40CA-A5B5-6D7AD97A3F3F}">
      <dgm:prSet/>
      <dgm:spPr/>
      <dgm:t>
        <a:bodyPr/>
        <a:lstStyle/>
        <a:p>
          <a:endParaRPr lang="fr-CA"/>
        </a:p>
      </dgm:t>
    </dgm:pt>
    <dgm:pt modelId="{37604937-F2DD-4CC5-98AE-99C59E383928}" type="sibTrans" cxnId="{82C4E914-86CC-40CA-A5B5-6D7AD97A3F3F}">
      <dgm:prSet/>
      <dgm:spPr/>
      <dgm:t>
        <a:bodyPr/>
        <a:lstStyle/>
        <a:p>
          <a:endParaRPr lang="fr-CA"/>
        </a:p>
      </dgm:t>
    </dgm:pt>
    <dgm:pt modelId="{3F44664F-1B18-4A20-B816-722475AA2705}" type="pres">
      <dgm:prSet presAssocID="{860DD7A2-BFA3-4EE4-AE83-5BC8165694F4}" presName="Name0" presStyleCnt="0">
        <dgm:presLayoutVars>
          <dgm:dir/>
          <dgm:resizeHandles val="exact"/>
        </dgm:presLayoutVars>
      </dgm:prSet>
      <dgm:spPr/>
    </dgm:pt>
    <dgm:pt modelId="{67EE5355-8165-484A-BFA5-6202C3573690}" type="pres">
      <dgm:prSet presAssocID="{555D4D4D-F710-4B64-85EE-D53C701652E3}" presName="node" presStyleLbl="node1" presStyleIdx="0" presStyleCnt="3" custScaleX="143791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62593EE6-A2BD-4C9D-840A-5E8A88D7008C}" type="pres">
      <dgm:prSet presAssocID="{7E69EEB7-5704-4980-ACBA-89E63AEFBCEA}" presName="sibTrans" presStyleLbl="sibTrans2D1" presStyleIdx="0" presStyleCnt="2"/>
      <dgm:spPr/>
      <dgm:t>
        <a:bodyPr/>
        <a:lstStyle/>
        <a:p>
          <a:endParaRPr lang="fr-CA"/>
        </a:p>
      </dgm:t>
    </dgm:pt>
    <dgm:pt modelId="{5814F516-4D35-404B-B95A-6CFA3B4EFD15}" type="pres">
      <dgm:prSet presAssocID="{7E69EEB7-5704-4980-ACBA-89E63AEFBCEA}" presName="connectorText" presStyleLbl="sibTrans2D1" presStyleIdx="0" presStyleCnt="2"/>
      <dgm:spPr/>
      <dgm:t>
        <a:bodyPr/>
        <a:lstStyle/>
        <a:p>
          <a:endParaRPr lang="fr-CA"/>
        </a:p>
      </dgm:t>
    </dgm:pt>
    <dgm:pt modelId="{A6C72A07-A25A-46B9-B0D0-C9514DA7A3A6}" type="pres">
      <dgm:prSet presAssocID="{D7A9A29F-335F-4012-B3D4-E1AB60E67475}" presName="node" presStyleLbl="node1" presStyleIdx="1" presStyleCnt="3" custScaleX="11696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082FCD15-35A1-4141-BAC4-33F4DDACBE8A}" type="pres">
      <dgm:prSet presAssocID="{63490E87-E192-4BF9-AC34-5FB885E72AFD}" presName="sibTrans" presStyleLbl="sibTrans2D1" presStyleIdx="1" presStyleCnt="2"/>
      <dgm:spPr/>
      <dgm:t>
        <a:bodyPr/>
        <a:lstStyle/>
        <a:p>
          <a:endParaRPr lang="fr-CA"/>
        </a:p>
      </dgm:t>
    </dgm:pt>
    <dgm:pt modelId="{7E8E9ACF-7875-436D-84D5-A85268F43A6D}" type="pres">
      <dgm:prSet presAssocID="{63490E87-E192-4BF9-AC34-5FB885E72AFD}" presName="connectorText" presStyleLbl="sibTrans2D1" presStyleIdx="1" presStyleCnt="2"/>
      <dgm:spPr/>
      <dgm:t>
        <a:bodyPr/>
        <a:lstStyle/>
        <a:p>
          <a:endParaRPr lang="fr-CA"/>
        </a:p>
      </dgm:t>
    </dgm:pt>
    <dgm:pt modelId="{AAD38B41-B562-4722-982C-E3796B1982BF}" type="pres">
      <dgm:prSet presAssocID="{2D9B0295-4A37-4106-9F4E-A714F3CF9FF1}" presName="node" presStyleLbl="node1" presStyleIdx="2" presStyleCnt="3" custScaleX="13061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9FAF4573-F26C-4CF4-B987-565A1F36BFF0}" type="presOf" srcId="{2D9B0295-4A37-4106-9F4E-A714F3CF9FF1}" destId="{AAD38B41-B562-4722-982C-E3796B1982BF}" srcOrd="0" destOrd="0" presId="urn:microsoft.com/office/officeart/2005/8/layout/process1"/>
    <dgm:cxn modelId="{A99265DB-8082-49C2-B5DD-5D392396DF7F}" srcId="{860DD7A2-BFA3-4EE4-AE83-5BC8165694F4}" destId="{555D4D4D-F710-4B64-85EE-D53C701652E3}" srcOrd="0" destOrd="0" parTransId="{2200ED7F-243D-471B-A5C3-795C031B1DE6}" sibTransId="{7E69EEB7-5704-4980-ACBA-89E63AEFBCEA}"/>
    <dgm:cxn modelId="{37B3F9EA-0135-4462-B7C8-334FF5BEC030}" type="presOf" srcId="{7E69EEB7-5704-4980-ACBA-89E63AEFBCEA}" destId="{5814F516-4D35-404B-B95A-6CFA3B4EFD15}" srcOrd="1" destOrd="0" presId="urn:microsoft.com/office/officeart/2005/8/layout/process1"/>
    <dgm:cxn modelId="{25740E9A-4744-42C1-9651-C483A5FCEAEE}" type="presOf" srcId="{D7A9A29F-335F-4012-B3D4-E1AB60E67475}" destId="{A6C72A07-A25A-46B9-B0D0-C9514DA7A3A6}" srcOrd="0" destOrd="0" presId="urn:microsoft.com/office/officeart/2005/8/layout/process1"/>
    <dgm:cxn modelId="{61F63003-B39A-4D1E-A054-525CD091E9A7}" type="presOf" srcId="{63490E87-E192-4BF9-AC34-5FB885E72AFD}" destId="{7E8E9ACF-7875-436D-84D5-A85268F43A6D}" srcOrd="1" destOrd="0" presId="urn:microsoft.com/office/officeart/2005/8/layout/process1"/>
    <dgm:cxn modelId="{82C4E914-86CC-40CA-A5B5-6D7AD97A3F3F}" srcId="{860DD7A2-BFA3-4EE4-AE83-5BC8165694F4}" destId="{2D9B0295-4A37-4106-9F4E-A714F3CF9FF1}" srcOrd="2" destOrd="0" parTransId="{5E9A894A-018D-4376-B494-F922FFDD0C4A}" sibTransId="{37604937-F2DD-4CC5-98AE-99C59E383928}"/>
    <dgm:cxn modelId="{372F7211-CC65-4FE4-98D5-D3D62FF3F877}" type="presOf" srcId="{860DD7A2-BFA3-4EE4-AE83-5BC8165694F4}" destId="{3F44664F-1B18-4A20-B816-722475AA2705}" srcOrd="0" destOrd="0" presId="urn:microsoft.com/office/officeart/2005/8/layout/process1"/>
    <dgm:cxn modelId="{2091D173-2E8F-4DCD-8930-82D700A6C674}" type="presOf" srcId="{63490E87-E192-4BF9-AC34-5FB885E72AFD}" destId="{082FCD15-35A1-4141-BAC4-33F4DDACBE8A}" srcOrd="0" destOrd="0" presId="urn:microsoft.com/office/officeart/2005/8/layout/process1"/>
    <dgm:cxn modelId="{3589C7D2-E21E-4C9C-AA7F-8D1181564C33}" type="presOf" srcId="{555D4D4D-F710-4B64-85EE-D53C701652E3}" destId="{67EE5355-8165-484A-BFA5-6202C3573690}" srcOrd="0" destOrd="0" presId="urn:microsoft.com/office/officeart/2005/8/layout/process1"/>
    <dgm:cxn modelId="{AA6333B8-793E-4E76-BAB0-B76AC6163349}" srcId="{860DD7A2-BFA3-4EE4-AE83-5BC8165694F4}" destId="{D7A9A29F-335F-4012-B3D4-E1AB60E67475}" srcOrd="1" destOrd="0" parTransId="{75602551-70E1-438B-81C9-2568BC07B489}" sibTransId="{63490E87-E192-4BF9-AC34-5FB885E72AFD}"/>
    <dgm:cxn modelId="{3CF8B14E-E203-4735-AE73-9088CA1D67D1}" type="presOf" srcId="{7E69EEB7-5704-4980-ACBA-89E63AEFBCEA}" destId="{62593EE6-A2BD-4C9D-840A-5E8A88D7008C}" srcOrd="0" destOrd="0" presId="urn:microsoft.com/office/officeart/2005/8/layout/process1"/>
    <dgm:cxn modelId="{D8CE1ED8-30D7-4197-A1D8-98F461528271}" type="presParOf" srcId="{3F44664F-1B18-4A20-B816-722475AA2705}" destId="{67EE5355-8165-484A-BFA5-6202C3573690}" srcOrd="0" destOrd="0" presId="urn:microsoft.com/office/officeart/2005/8/layout/process1"/>
    <dgm:cxn modelId="{14AF4B49-CF32-4675-AD56-3E5A8EBE5CF6}" type="presParOf" srcId="{3F44664F-1B18-4A20-B816-722475AA2705}" destId="{62593EE6-A2BD-4C9D-840A-5E8A88D7008C}" srcOrd="1" destOrd="0" presId="urn:microsoft.com/office/officeart/2005/8/layout/process1"/>
    <dgm:cxn modelId="{93E366C7-882C-46CF-8A9E-BC5AD191A6F8}" type="presParOf" srcId="{62593EE6-A2BD-4C9D-840A-5E8A88D7008C}" destId="{5814F516-4D35-404B-B95A-6CFA3B4EFD15}" srcOrd="0" destOrd="0" presId="urn:microsoft.com/office/officeart/2005/8/layout/process1"/>
    <dgm:cxn modelId="{F705D691-98A6-4B5E-B856-92DD365F4E7A}" type="presParOf" srcId="{3F44664F-1B18-4A20-B816-722475AA2705}" destId="{A6C72A07-A25A-46B9-B0D0-C9514DA7A3A6}" srcOrd="2" destOrd="0" presId="urn:microsoft.com/office/officeart/2005/8/layout/process1"/>
    <dgm:cxn modelId="{31F8DAA4-08CD-4A87-A82C-CEFFEA2D4A31}" type="presParOf" srcId="{3F44664F-1B18-4A20-B816-722475AA2705}" destId="{082FCD15-35A1-4141-BAC4-33F4DDACBE8A}" srcOrd="3" destOrd="0" presId="urn:microsoft.com/office/officeart/2005/8/layout/process1"/>
    <dgm:cxn modelId="{A16E965D-D0F6-4C19-BB8F-579E58EDBC7A}" type="presParOf" srcId="{082FCD15-35A1-4141-BAC4-33F4DDACBE8A}" destId="{7E8E9ACF-7875-436D-84D5-A85268F43A6D}" srcOrd="0" destOrd="0" presId="urn:microsoft.com/office/officeart/2005/8/layout/process1"/>
    <dgm:cxn modelId="{54198E88-DD75-41FE-B0DC-A300452FFDCE}" type="presParOf" srcId="{3F44664F-1B18-4A20-B816-722475AA2705}" destId="{AAD38B41-B562-4722-982C-E3796B1982BF}" srcOrd="4" destOrd="0" presId="urn:microsoft.com/office/officeart/2005/8/layout/process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E47BF9-9864-459C-B615-D9C74E69C724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8E72E378-A86E-439D-A8EC-1ADB92C69915}">
      <dgm:prSet phldrT="[Texte]" custT="1"/>
      <dgm:spPr>
        <a:solidFill>
          <a:schemeClr val="accent2">
            <a:lumMod val="25000"/>
          </a:schemeClr>
        </a:solidFill>
      </dgm:spPr>
      <dgm:t>
        <a:bodyPr/>
        <a:lstStyle/>
        <a:p>
          <a:r>
            <a:rPr lang="fr-CA" sz="1400" dirty="0" smtClean="0">
              <a:latin typeface="Arial" pitchFamily="34" charset="0"/>
              <a:cs typeface="Arial" pitchFamily="34" charset="0"/>
            </a:rPr>
            <a:t>Animations locales</a:t>
          </a:r>
          <a:endParaRPr lang="fr-CA" sz="1400" dirty="0">
            <a:latin typeface="Arial" pitchFamily="34" charset="0"/>
            <a:cs typeface="Arial" pitchFamily="34" charset="0"/>
          </a:endParaRPr>
        </a:p>
      </dgm:t>
    </dgm:pt>
    <dgm:pt modelId="{4D437F95-9A95-40A9-902B-4469AB3A1BD0}" type="parTrans" cxnId="{F3B11401-94E5-4466-A9C4-059160CB4B03}">
      <dgm:prSet/>
      <dgm:spPr/>
      <dgm:t>
        <a:bodyPr/>
        <a:lstStyle/>
        <a:p>
          <a:endParaRPr lang="fr-CA"/>
        </a:p>
      </dgm:t>
    </dgm:pt>
    <dgm:pt modelId="{1B5946ED-E9D2-4ECF-9410-887A6320F9CD}" type="sibTrans" cxnId="{F3B11401-94E5-4466-A9C4-059160CB4B03}">
      <dgm:prSet/>
      <dgm:spPr/>
      <dgm:t>
        <a:bodyPr/>
        <a:lstStyle/>
        <a:p>
          <a:endParaRPr lang="fr-CA"/>
        </a:p>
      </dgm:t>
    </dgm:pt>
    <dgm:pt modelId="{B992E871-2C04-460F-A320-9A9BBCD14354}">
      <dgm:prSet phldrT="[Texte]" custT="1"/>
      <dgm:spPr>
        <a:solidFill>
          <a:srgbClr val="002060"/>
        </a:solidFill>
      </dgm:spPr>
      <dgm:t>
        <a:bodyPr/>
        <a:lstStyle/>
        <a:p>
          <a:r>
            <a:rPr lang="fr-CA" sz="1400" dirty="0" smtClean="0">
              <a:latin typeface="Arial" pitchFamily="34" charset="0"/>
              <a:cs typeface="Arial" pitchFamily="34" charset="0"/>
            </a:rPr>
            <a:t>Animations régionales</a:t>
          </a:r>
          <a:endParaRPr lang="fr-CA" sz="1400" dirty="0">
            <a:latin typeface="Arial" pitchFamily="34" charset="0"/>
            <a:cs typeface="Arial" pitchFamily="34" charset="0"/>
          </a:endParaRPr>
        </a:p>
      </dgm:t>
    </dgm:pt>
    <dgm:pt modelId="{330EE775-B6A1-40C5-A71E-F428F4D02BAA}" type="parTrans" cxnId="{BA0A3C98-305D-4780-B68A-D223E345406D}">
      <dgm:prSet/>
      <dgm:spPr/>
      <dgm:t>
        <a:bodyPr/>
        <a:lstStyle/>
        <a:p>
          <a:endParaRPr lang="fr-CA"/>
        </a:p>
      </dgm:t>
    </dgm:pt>
    <dgm:pt modelId="{385FCB63-EF50-46B1-9609-4204F586731E}" type="sibTrans" cxnId="{BA0A3C98-305D-4780-B68A-D223E345406D}">
      <dgm:prSet/>
      <dgm:spPr/>
      <dgm:t>
        <a:bodyPr/>
        <a:lstStyle/>
        <a:p>
          <a:endParaRPr lang="fr-CA"/>
        </a:p>
      </dgm:t>
    </dgm:pt>
    <dgm:pt modelId="{AD290B45-4D28-444F-BDD3-4611F6679F4C}">
      <dgm:prSet phldrT="[Texte]"/>
      <dgm:spPr>
        <a:solidFill>
          <a:schemeClr val="accent2">
            <a:lumMod val="25000"/>
          </a:schemeClr>
        </a:solidFill>
      </dgm:spPr>
      <dgm:t>
        <a:bodyPr/>
        <a:lstStyle/>
        <a:p>
          <a:r>
            <a:rPr lang="fr-CA" dirty="0" smtClean="0">
              <a:latin typeface="Arial" pitchFamily="34" charset="0"/>
              <a:cs typeface="Arial" pitchFamily="34" charset="0"/>
            </a:rPr>
            <a:t>Animation nationale</a:t>
          </a:r>
          <a:endParaRPr lang="fr-CA" dirty="0">
            <a:latin typeface="Arial" pitchFamily="34" charset="0"/>
            <a:cs typeface="Arial" pitchFamily="34" charset="0"/>
          </a:endParaRPr>
        </a:p>
      </dgm:t>
    </dgm:pt>
    <dgm:pt modelId="{3B7BC979-07A8-42CE-A5B9-7784559ED1A8}" type="parTrans" cxnId="{470CA61D-C39C-4A9F-8AD9-2A45552173F9}">
      <dgm:prSet/>
      <dgm:spPr/>
      <dgm:t>
        <a:bodyPr/>
        <a:lstStyle/>
        <a:p>
          <a:endParaRPr lang="fr-CA"/>
        </a:p>
      </dgm:t>
    </dgm:pt>
    <dgm:pt modelId="{BACF69C9-3834-4054-8C9C-E9AE71FD9E1B}" type="sibTrans" cxnId="{470CA61D-C39C-4A9F-8AD9-2A45552173F9}">
      <dgm:prSet/>
      <dgm:spPr/>
      <dgm:t>
        <a:bodyPr/>
        <a:lstStyle/>
        <a:p>
          <a:endParaRPr lang="fr-CA"/>
        </a:p>
      </dgm:t>
    </dgm:pt>
    <dgm:pt modelId="{4D7F4D1F-2472-4826-8D05-00F602694D56}">
      <dgm:prSet phldrT="[Texte]" custT="1"/>
      <dgm:spPr>
        <a:effectLst>
          <a:outerShdw blurRad="7366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1800" dirty="0" smtClean="0">
              <a:latin typeface="Arial" pitchFamily="34" charset="0"/>
              <a:cs typeface="Arial" pitchFamily="34" charset="0"/>
            </a:rPr>
            <a:t>Bilan et analyse stratégique</a:t>
          </a:r>
        </a:p>
        <a:p>
          <a:r>
            <a:rPr lang="fr-CA" sz="1800" dirty="0" smtClean="0">
              <a:latin typeface="Arial" pitchFamily="34" charset="0"/>
              <a:cs typeface="Arial" pitchFamily="34" charset="0"/>
            </a:rPr>
            <a:t>Déclaration commune</a:t>
          </a:r>
        </a:p>
        <a:p>
          <a:r>
            <a:rPr lang="fr-CA" sz="1800" dirty="0" smtClean="0">
              <a:latin typeface="Arial" pitchFamily="34" charset="0"/>
              <a:cs typeface="Arial" pitchFamily="34" charset="0"/>
            </a:rPr>
            <a:t>Plan </a:t>
          </a:r>
          <a:r>
            <a:rPr lang="fr-CA" sz="1800" dirty="0" smtClean="0">
              <a:latin typeface="Arial" pitchFamily="34" charset="0"/>
              <a:cs typeface="Arial" pitchFamily="34" charset="0"/>
            </a:rPr>
            <a:t>d’action concerté</a:t>
          </a:r>
          <a:endParaRPr lang="fr-CA" sz="1800" dirty="0">
            <a:latin typeface="Arial" pitchFamily="34" charset="0"/>
            <a:cs typeface="Arial" pitchFamily="34" charset="0"/>
          </a:endParaRPr>
        </a:p>
      </dgm:t>
    </dgm:pt>
    <dgm:pt modelId="{6E3A0610-4D93-4BE3-AC32-DCA80728CAB4}" type="parTrans" cxnId="{D9B19076-AE49-4BE1-86EA-BEB3D30412EC}">
      <dgm:prSet/>
      <dgm:spPr/>
      <dgm:t>
        <a:bodyPr/>
        <a:lstStyle/>
        <a:p>
          <a:endParaRPr lang="fr-CA"/>
        </a:p>
      </dgm:t>
    </dgm:pt>
    <dgm:pt modelId="{2056BA01-11E8-4413-8291-8FFEE0AFAFDB}" type="sibTrans" cxnId="{D9B19076-AE49-4BE1-86EA-BEB3D30412EC}">
      <dgm:prSet/>
      <dgm:spPr/>
      <dgm:t>
        <a:bodyPr/>
        <a:lstStyle/>
        <a:p>
          <a:endParaRPr lang="fr-CA"/>
        </a:p>
      </dgm:t>
    </dgm:pt>
    <dgm:pt modelId="{B04B4DE6-7151-450E-8CFA-65760C9C656D}" type="pres">
      <dgm:prSet presAssocID="{70E47BF9-9864-459C-B615-D9C74E69C724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1B9E0DF5-B879-4B59-9D8E-E7978A0291B5}" type="pres">
      <dgm:prSet presAssocID="{70E47BF9-9864-459C-B615-D9C74E69C724}" presName="ellipse" presStyleLbl="trBgShp" presStyleIdx="0" presStyleCnt="1" custLinFactNeighborX="-1087" custLinFactNeighborY="11433"/>
      <dgm:spPr/>
    </dgm:pt>
    <dgm:pt modelId="{E083DEA4-177C-408A-8834-2FEE8EB2AE22}" type="pres">
      <dgm:prSet presAssocID="{70E47BF9-9864-459C-B615-D9C74E69C724}" presName="arrow1" presStyleLbl="fgShp" presStyleIdx="0" presStyleCnt="1" custScaleY="84408" custLinFactNeighborX="-909" custLinFactNeighborY="-78793"/>
      <dgm:spPr>
        <a:solidFill>
          <a:schemeClr val="accent1"/>
        </a:solidFill>
        <a:effectLst>
          <a:outerShdw blurRad="7747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fr-CA"/>
        </a:p>
      </dgm:t>
    </dgm:pt>
    <dgm:pt modelId="{FDD75F60-5565-445D-9F7F-21973556700F}" type="pres">
      <dgm:prSet presAssocID="{70E47BF9-9864-459C-B615-D9C74E69C724}" presName="rectangle" presStyleLbl="revTx" presStyleIdx="0" presStyleCnt="1" custScaleX="146245" custScaleY="165894" custLinFactNeighborX="2682" custLinFactNeighborY="13401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1328D5D2-ACA8-4067-8F61-028373EF91A1}" type="pres">
      <dgm:prSet presAssocID="{B992E871-2C04-460F-A320-9A9BBCD14354}" presName="item1" presStyleLbl="node1" presStyleIdx="0" presStyleCnt="3" custScaleX="124102" custScaleY="120119" custLinFactNeighborX="-7849" custLinFactNeighborY="-8240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46834856-3953-433E-86B2-30D3AFFC36FA}" type="pres">
      <dgm:prSet presAssocID="{AD290B45-4D28-444F-BDD3-4611F6679F4C}" presName="item2" presStyleLbl="node1" presStyleIdx="1" presStyleCnt="3" custScaleX="150262" custScaleY="141832" custLinFactNeighborX="-3710" custLinFactNeighborY="-2608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0B2EFFE3-DED1-436F-9E6C-35981DB437AC}" type="pres">
      <dgm:prSet presAssocID="{4D7F4D1F-2472-4826-8D05-00F602694D56}" presName="item3" presStyleLbl="node1" presStyleIdx="2" presStyleCnt="3" custScaleX="147160" custScaleY="125268" custLinFactNeighborX="21761" custLinFactNeighborY="-907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5E1F9CB3-DD17-43F3-9BD0-08AC32BACDA2}" type="pres">
      <dgm:prSet presAssocID="{70E47BF9-9864-459C-B615-D9C74E69C724}" presName="funnel" presStyleLbl="trAlignAcc1" presStyleIdx="0" presStyleCnt="1" custScaleX="107981" custScaleY="83288" custLinFactNeighborX="-721" custLinFactNeighborY="-1584"/>
      <dgm:spPr>
        <a:effectLst>
          <a:outerShdw blurRad="9398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fr-CA"/>
        </a:p>
      </dgm:t>
    </dgm:pt>
  </dgm:ptLst>
  <dgm:cxnLst>
    <dgm:cxn modelId="{99EC51F1-9277-41D7-AB68-103F144824F3}" type="presOf" srcId="{4D7F4D1F-2472-4826-8D05-00F602694D56}" destId="{FDD75F60-5565-445D-9F7F-21973556700F}" srcOrd="0" destOrd="0" presId="urn:microsoft.com/office/officeart/2005/8/layout/funnel1"/>
    <dgm:cxn modelId="{F3B11401-94E5-4466-A9C4-059160CB4B03}" srcId="{70E47BF9-9864-459C-B615-D9C74E69C724}" destId="{8E72E378-A86E-439D-A8EC-1ADB92C69915}" srcOrd="0" destOrd="0" parTransId="{4D437F95-9A95-40A9-902B-4469AB3A1BD0}" sibTransId="{1B5946ED-E9D2-4ECF-9410-887A6320F9CD}"/>
    <dgm:cxn modelId="{6646D5C1-8BFA-4080-82DF-D3CCDCD88138}" type="presOf" srcId="{70E47BF9-9864-459C-B615-D9C74E69C724}" destId="{B04B4DE6-7151-450E-8CFA-65760C9C656D}" srcOrd="0" destOrd="0" presId="urn:microsoft.com/office/officeart/2005/8/layout/funnel1"/>
    <dgm:cxn modelId="{BA0A3C98-305D-4780-B68A-D223E345406D}" srcId="{70E47BF9-9864-459C-B615-D9C74E69C724}" destId="{B992E871-2C04-460F-A320-9A9BBCD14354}" srcOrd="1" destOrd="0" parTransId="{330EE775-B6A1-40C5-A71E-F428F4D02BAA}" sibTransId="{385FCB63-EF50-46B1-9609-4204F586731E}"/>
    <dgm:cxn modelId="{17E0AE96-EF01-42D5-B5AE-86C5BDF4B2CD}" type="presOf" srcId="{B992E871-2C04-460F-A320-9A9BBCD14354}" destId="{46834856-3953-433E-86B2-30D3AFFC36FA}" srcOrd="0" destOrd="0" presId="urn:microsoft.com/office/officeart/2005/8/layout/funnel1"/>
    <dgm:cxn modelId="{4D357D38-C212-4BA5-A282-C711CC98FFEC}" type="presOf" srcId="{AD290B45-4D28-444F-BDD3-4611F6679F4C}" destId="{1328D5D2-ACA8-4067-8F61-028373EF91A1}" srcOrd="0" destOrd="0" presId="urn:microsoft.com/office/officeart/2005/8/layout/funnel1"/>
    <dgm:cxn modelId="{D9B19076-AE49-4BE1-86EA-BEB3D30412EC}" srcId="{70E47BF9-9864-459C-B615-D9C74E69C724}" destId="{4D7F4D1F-2472-4826-8D05-00F602694D56}" srcOrd="3" destOrd="0" parTransId="{6E3A0610-4D93-4BE3-AC32-DCA80728CAB4}" sibTransId="{2056BA01-11E8-4413-8291-8FFEE0AFAFDB}"/>
    <dgm:cxn modelId="{1DCC66CA-A4E5-45A4-AE94-DC6920066A41}" type="presOf" srcId="{8E72E378-A86E-439D-A8EC-1ADB92C69915}" destId="{0B2EFFE3-DED1-436F-9E6C-35981DB437AC}" srcOrd="0" destOrd="0" presId="urn:microsoft.com/office/officeart/2005/8/layout/funnel1"/>
    <dgm:cxn modelId="{470CA61D-C39C-4A9F-8AD9-2A45552173F9}" srcId="{70E47BF9-9864-459C-B615-D9C74E69C724}" destId="{AD290B45-4D28-444F-BDD3-4611F6679F4C}" srcOrd="2" destOrd="0" parTransId="{3B7BC979-07A8-42CE-A5B9-7784559ED1A8}" sibTransId="{BACF69C9-3834-4054-8C9C-E9AE71FD9E1B}"/>
    <dgm:cxn modelId="{C8E33280-BCE2-4BD1-9825-E24F0B296F71}" type="presParOf" srcId="{B04B4DE6-7151-450E-8CFA-65760C9C656D}" destId="{1B9E0DF5-B879-4B59-9D8E-E7978A0291B5}" srcOrd="0" destOrd="0" presId="urn:microsoft.com/office/officeart/2005/8/layout/funnel1"/>
    <dgm:cxn modelId="{A774D138-0661-4FCF-883E-FB587C1BFADA}" type="presParOf" srcId="{B04B4DE6-7151-450E-8CFA-65760C9C656D}" destId="{E083DEA4-177C-408A-8834-2FEE8EB2AE22}" srcOrd="1" destOrd="0" presId="urn:microsoft.com/office/officeart/2005/8/layout/funnel1"/>
    <dgm:cxn modelId="{E97F32DA-76FD-4075-B313-8BF6A9772D66}" type="presParOf" srcId="{B04B4DE6-7151-450E-8CFA-65760C9C656D}" destId="{FDD75F60-5565-445D-9F7F-21973556700F}" srcOrd="2" destOrd="0" presId="urn:microsoft.com/office/officeart/2005/8/layout/funnel1"/>
    <dgm:cxn modelId="{3822D96D-B8BA-4919-9DE1-25E0A029F11C}" type="presParOf" srcId="{B04B4DE6-7151-450E-8CFA-65760C9C656D}" destId="{1328D5D2-ACA8-4067-8F61-028373EF91A1}" srcOrd="3" destOrd="0" presId="urn:microsoft.com/office/officeart/2005/8/layout/funnel1"/>
    <dgm:cxn modelId="{30743F72-F4D9-4AED-829B-30AB4FC319BC}" type="presParOf" srcId="{B04B4DE6-7151-450E-8CFA-65760C9C656D}" destId="{46834856-3953-433E-86B2-30D3AFFC36FA}" srcOrd="4" destOrd="0" presId="urn:microsoft.com/office/officeart/2005/8/layout/funnel1"/>
    <dgm:cxn modelId="{606B37CD-3E7B-4D49-8253-0A93B62E22B7}" type="presParOf" srcId="{B04B4DE6-7151-450E-8CFA-65760C9C656D}" destId="{0B2EFFE3-DED1-436F-9E6C-35981DB437AC}" srcOrd="5" destOrd="0" presId="urn:microsoft.com/office/officeart/2005/8/layout/funnel1"/>
    <dgm:cxn modelId="{C7457FED-3366-4540-AE79-1602AAB2AE8A}" type="presParOf" srcId="{B04B4DE6-7151-450E-8CFA-65760C9C656D}" destId="{5E1F9CB3-DD17-43F3-9BD0-08AC32BACDA2}" srcOrd="6" destOrd="0" presId="urn:microsoft.com/office/officeart/2005/8/layout/funnel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27336A-362C-4B1C-9088-339DD4025A0D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CAC48D18-BCCA-4B3D-90EE-E9FC830DDE55}">
      <dgm:prSet phldrT="[Texte]" custT="1"/>
      <dgm:spPr>
        <a:solidFill>
          <a:schemeClr val="accent2">
            <a:lumMod val="50000"/>
          </a:schemeClr>
        </a:solidFill>
        <a:effectLst>
          <a:outerShdw blurRad="9398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Analyse</a:t>
          </a:r>
          <a:endParaRPr lang="fr-CA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0907C84-656A-4F31-B32A-0EED8218C773}" type="parTrans" cxnId="{0EA43756-A4F2-4771-BF24-538D21D5F744}">
      <dgm:prSet/>
      <dgm:spPr/>
      <dgm:t>
        <a:bodyPr/>
        <a:lstStyle/>
        <a:p>
          <a:endParaRPr lang="fr-CA"/>
        </a:p>
      </dgm:t>
    </dgm:pt>
    <dgm:pt modelId="{6F543233-E3A4-4BCB-9A40-A3F0F60406E0}" type="sibTrans" cxnId="{0EA43756-A4F2-4771-BF24-538D21D5F744}">
      <dgm:prSet/>
      <dgm:spPr/>
      <dgm:t>
        <a:bodyPr/>
        <a:lstStyle/>
        <a:p>
          <a:endParaRPr lang="fr-CA"/>
        </a:p>
      </dgm:t>
    </dgm:pt>
    <dgm:pt modelId="{F320BC3A-1CA3-42F2-8FB3-8EB056CD1F29}">
      <dgm:prSet phldrT="[Texte]" custT="1"/>
      <dgm:spPr>
        <a:solidFill>
          <a:schemeClr val="accent2">
            <a:lumMod val="50000"/>
          </a:schemeClr>
        </a:solidFill>
        <a:effectLst>
          <a:outerShdw blurRad="9906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Bilan</a:t>
          </a:r>
          <a:endParaRPr lang="fr-CA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F7E7D5C-A63C-4456-9B36-53F3796F9899}" type="parTrans" cxnId="{D5774C0F-3C66-405D-B1FD-3B96A288C557}">
      <dgm:prSet/>
      <dgm:spPr/>
      <dgm:t>
        <a:bodyPr/>
        <a:lstStyle/>
        <a:p>
          <a:endParaRPr lang="fr-CA"/>
        </a:p>
      </dgm:t>
    </dgm:pt>
    <dgm:pt modelId="{815F4DC1-0BF5-42FC-A25E-18D6CC2DA0B5}" type="sibTrans" cxnId="{D5774C0F-3C66-405D-B1FD-3B96A288C557}">
      <dgm:prSet/>
      <dgm:spPr/>
      <dgm:t>
        <a:bodyPr/>
        <a:lstStyle/>
        <a:p>
          <a:endParaRPr lang="fr-CA"/>
        </a:p>
      </dgm:t>
    </dgm:pt>
    <dgm:pt modelId="{ECED395C-F88B-4532-A332-C936E3C55AD0}" type="pres">
      <dgm:prSet presAssocID="{DA27336A-362C-4B1C-9088-339DD4025A0D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D1EC7A3-6188-44D1-9195-BE1782873A45}" type="pres">
      <dgm:prSet presAssocID="{CAC48D18-BCCA-4B3D-90EE-E9FC830DDE55}" presName="gear1" presStyleLbl="node1" presStyleIdx="0" presStyleCnt="2" custScaleX="156926" custScaleY="133359" custLinFactNeighborX="23322" custLinFactNeighborY="13939">
        <dgm:presLayoutVars>
          <dgm:chMax val="1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6C42042A-92C2-4E9E-A9D8-18668790552D}" type="pres">
      <dgm:prSet presAssocID="{CAC48D18-BCCA-4B3D-90EE-E9FC830DDE55}" presName="gear1srcNode" presStyleLbl="node1" presStyleIdx="0" presStyleCnt="2"/>
      <dgm:spPr/>
      <dgm:t>
        <a:bodyPr/>
        <a:lstStyle/>
        <a:p>
          <a:endParaRPr lang="fr-CA"/>
        </a:p>
      </dgm:t>
    </dgm:pt>
    <dgm:pt modelId="{02BB1465-A516-48AB-B410-BFABB9AD6293}" type="pres">
      <dgm:prSet presAssocID="{CAC48D18-BCCA-4B3D-90EE-E9FC830DDE55}" presName="gear1dstNode" presStyleLbl="node1" presStyleIdx="0" presStyleCnt="2"/>
      <dgm:spPr/>
      <dgm:t>
        <a:bodyPr/>
        <a:lstStyle/>
        <a:p>
          <a:endParaRPr lang="fr-CA"/>
        </a:p>
      </dgm:t>
    </dgm:pt>
    <dgm:pt modelId="{8AD68F26-DBD3-4BF1-839A-C6FCE3CFE205}" type="pres">
      <dgm:prSet presAssocID="{F320BC3A-1CA3-42F2-8FB3-8EB056CD1F29}" presName="gear2" presStyleLbl="node1" presStyleIdx="1" presStyleCnt="2" custScaleX="189981" custScaleY="165466" custLinFactNeighborX="26316" custLinFactNeighborY="-4483">
        <dgm:presLayoutVars>
          <dgm:chMax val="1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D8108024-BE33-441B-B5CF-1B16799D4279}" type="pres">
      <dgm:prSet presAssocID="{F320BC3A-1CA3-42F2-8FB3-8EB056CD1F29}" presName="gear2srcNode" presStyleLbl="node1" presStyleIdx="1" presStyleCnt="2"/>
      <dgm:spPr/>
      <dgm:t>
        <a:bodyPr/>
        <a:lstStyle/>
        <a:p>
          <a:endParaRPr lang="fr-CA"/>
        </a:p>
      </dgm:t>
    </dgm:pt>
    <dgm:pt modelId="{9B15F2E4-3190-4AAC-A480-5644D156123A}" type="pres">
      <dgm:prSet presAssocID="{F320BC3A-1CA3-42F2-8FB3-8EB056CD1F29}" presName="gear2dstNode" presStyleLbl="node1" presStyleIdx="1" presStyleCnt="2"/>
      <dgm:spPr/>
      <dgm:t>
        <a:bodyPr/>
        <a:lstStyle/>
        <a:p>
          <a:endParaRPr lang="fr-CA"/>
        </a:p>
      </dgm:t>
    </dgm:pt>
    <dgm:pt modelId="{382EBD02-6BE1-4046-8D03-707C73A08B94}" type="pres">
      <dgm:prSet presAssocID="{6F543233-E3A4-4BCB-9A40-A3F0F60406E0}" presName="connector1" presStyleLbl="sibTrans2D1" presStyleIdx="0" presStyleCnt="2"/>
      <dgm:spPr/>
      <dgm:t>
        <a:bodyPr/>
        <a:lstStyle/>
        <a:p>
          <a:endParaRPr lang="fr-CA"/>
        </a:p>
      </dgm:t>
    </dgm:pt>
    <dgm:pt modelId="{D1E03C10-852F-45BA-BCEE-BCB562BB50D4}" type="pres">
      <dgm:prSet presAssocID="{815F4DC1-0BF5-42FC-A25E-18D6CC2DA0B5}" presName="connector2" presStyleLbl="sibTrans2D1" presStyleIdx="1" presStyleCnt="2"/>
      <dgm:spPr/>
      <dgm:t>
        <a:bodyPr/>
        <a:lstStyle/>
        <a:p>
          <a:endParaRPr lang="fr-CA"/>
        </a:p>
      </dgm:t>
    </dgm:pt>
  </dgm:ptLst>
  <dgm:cxnLst>
    <dgm:cxn modelId="{27E4BB3C-7F5A-44DA-A786-D92909A82E2D}" type="presOf" srcId="{CAC48D18-BCCA-4B3D-90EE-E9FC830DDE55}" destId="{02BB1465-A516-48AB-B410-BFABB9AD6293}" srcOrd="2" destOrd="0" presId="urn:microsoft.com/office/officeart/2005/8/layout/gear1"/>
    <dgm:cxn modelId="{274914B9-8FC7-4987-90E7-C5449C31D84E}" type="presOf" srcId="{815F4DC1-0BF5-42FC-A25E-18D6CC2DA0B5}" destId="{D1E03C10-852F-45BA-BCEE-BCB562BB50D4}" srcOrd="0" destOrd="0" presId="urn:microsoft.com/office/officeart/2005/8/layout/gear1"/>
    <dgm:cxn modelId="{388E601C-6179-4206-B5DF-23B2BF290A40}" type="presOf" srcId="{F320BC3A-1CA3-42F2-8FB3-8EB056CD1F29}" destId="{8AD68F26-DBD3-4BF1-839A-C6FCE3CFE205}" srcOrd="0" destOrd="0" presId="urn:microsoft.com/office/officeart/2005/8/layout/gear1"/>
    <dgm:cxn modelId="{D5774C0F-3C66-405D-B1FD-3B96A288C557}" srcId="{DA27336A-362C-4B1C-9088-339DD4025A0D}" destId="{F320BC3A-1CA3-42F2-8FB3-8EB056CD1F29}" srcOrd="1" destOrd="0" parTransId="{BF7E7D5C-A63C-4456-9B36-53F3796F9899}" sibTransId="{815F4DC1-0BF5-42FC-A25E-18D6CC2DA0B5}"/>
    <dgm:cxn modelId="{0EA43756-A4F2-4771-BF24-538D21D5F744}" srcId="{DA27336A-362C-4B1C-9088-339DD4025A0D}" destId="{CAC48D18-BCCA-4B3D-90EE-E9FC830DDE55}" srcOrd="0" destOrd="0" parTransId="{F0907C84-656A-4F31-B32A-0EED8218C773}" sibTransId="{6F543233-E3A4-4BCB-9A40-A3F0F60406E0}"/>
    <dgm:cxn modelId="{2D9C840A-5789-4F2D-ABC0-BBF3CE134BF7}" type="presOf" srcId="{F320BC3A-1CA3-42F2-8FB3-8EB056CD1F29}" destId="{D8108024-BE33-441B-B5CF-1B16799D4279}" srcOrd="1" destOrd="0" presId="urn:microsoft.com/office/officeart/2005/8/layout/gear1"/>
    <dgm:cxn modelId="{4B0752A2-83CC-4EFB-A436-38B615102B33}" type="presOf" srcId="{F320BC3A-1CA3-42F2-8FB3-8EB056CD1F29}" destId="{9B15F2E4-3190-4AAC-A480-5644D156123A}" srcOrd="2" destOrd="0" presId="urn:microsoft.com/office/officeart/2005/8/layout/gear1"/>
    <dgm:cxn modelId="{8CAA1E9F-FC7F-4297-902E-4440AD5C2472}" type="presOf" srcId="{6F543233-E3A4-4BCB-9A40-A3F0F60406E0}" destId="{382EBD02-6BE1-4046-8D03-707C73A08B94}" srcOrd="0" destOrd="0" presId="urn:microsoft.com/office/officeart/2005/8/layout/gear1"/>
    <dgm:cxn modelId="{564A3C03-AB4D-41C4-BF61-6F02E6A0FECE}" type="presOf" srcId="{CAC48D18-BCCA-4B3D-90EE-E9FC830DDE55}" destId="{8D1EC7A3-6188-44D1-9195-BE1782873A45}" srcOrd="0" destOrd="0" presId="urn:microsoft.com/office/officeart/2005/8/layout/gear1"/>
    <dgm:cxn modelId="{D9D17AD9-71F5-4094-A5AA-F3A89980A1B4}" type="presOf" srcId="{CAC48D18-BCCA-4B3D-90EE-E9FC830DDE55}" destId="{6C42042A-92C2-4E9E-A9D8-18668790552D}" srcOrd="1" destOrd="0" presId="urn:microsoft.com/office/officeart/2005/8/layout/gear1"/>
    <dgm:cxn modelId="{0BD4E463-7E95-433B-B0FF-F126B3B67B48}" type="presOf" srcId="{DA27336A-362C-4B1C-9088-339DD4025A0D}" destId="{ECED395C-F88B-4532-A332-C936E3C55AD0}" srcOrd="0" destOrd="0" presId="urn:microsoft.com/office/officeart/2005/8/layout/gear1"/>
    <dgm:cxn modelId="{179A7070-8D8E-4B4B-AEFD-DFE6C5A0741B}" type="presParOf" srcId="{ECED395C-F88B-4532-A332-C936E3C55AD0}" destId="{8D1EC7A3-6188-44D1-9195-BE1782873A45}" srcOrd="0" destOrd="0" presId="urn:microsoft.com/office/officeart/2005/8/layout/gear1"/>
    <dgm:cxn modelId="{39B030A3-6B46-4DE3-9840-6F8A61A57C6A}" type="presParOf" srcId="{ECED395C-F88B-4532-A332-C936E3C55AD0}" destId="{6C42042A-92C2-4E9E-A9D8-18668790552D}" srcOrd="1" destOrd="0" presId="urn:microsoft.com/office/officeart/2005/8/layout/gear1"/>
    <dgm:cxn modelId="{044FDA3F-CAAB-4365-86BE-7EDB5E6956FF}" type="presParOf" srcId="{ECED395C-F88B-4532-A332-C936E3C55AD0}" destId="{02BB1465-A516-48AB-B410-BFABB9AD6293}" srcOrd="2" destOrd="0" presId="urn:microsoft.com/office/officeart/2005/8/layout/gear1"/>
    <dgm:cxn modelId="{7C5503C3-6C7B-41D5-A8CA-1D1AF403FE3C}" type="presParOf" srcId="{ECED395C-F88B-4532-A332-C936E3C55AD0}" destId="{8AD68F26-DBD3-4BF1-839A-C6FCE3CFE205}" srcOrd="3" destOrd="0" presId="urn:microsoft.com/office/officeart/2005/8/layout/gear1"/>
    <dgm:cxn modelId="{F1D95A9D-030D-4573-8913-DF4C89322DFE}" type="presParOf" srcId="{ECED395C-F88B-4532-A332-C936E3C55AD0}" destId="{D8108024-BE33-441B-B5CF-1B16799D4279}" srcOrd="4" destOrd="0" presId="urn:microsoft.com/office/officeart/2005/8/layout/gear1"/>
    <dgm:cxn modelId="{58500F2C-1A77-4947-A206-FA4B28C9BD23}" type="presParOf" srcId="{ECED395C-F88B-4532-A332-C936E3C55AD0}" destId="{9B15F2E4-3190-4AAC-A480-5644D156123A}" srcOrd="5" destOrd="0" presId="urn:microsoft.com/office/officeart/2005/8/layout/gear1"/>
    <dgm:cxn modelId="{F17EEA9C-7B65-4858-9C1D-8314DADDC12F}" type="presParOf" srcId="{ECED395C-F88B-4532-A332-C936E3C55AD0}" destId="{382EBD02-6BE1-4046-8D03-707C73A08B94}" srcOrd="6" destOrd="0" presId="urn:microsoft.com/office/officeart/2005/8/layout/gear1"/>
    <dgm:cxn modelId="{6103384A-F5E5-4B7D-B56F-E0886CEB5B49}" type="presParOf" srcId="{ECED395C-F88B-4532-A332-C936E3C55AD0}" destId="{D1E03C10-852F-45BA-BCEE-BCB562BB50D4}" srcOrd="7" destOrd="0" presId="urn:microsoft.com/office/officeart/2005/8/layout/gear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EE66885-4CA9-4525-ACA5-FFBACE84EF8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0E538598-8F4F-4EB2-9AE2-28EC68618052}">
      <dgm:prSet phldrT="[Texte]" custT="1"/>
      <dgm:spPr>
        <a:solidFill>
          <a:schemeClr val="accent2">
            <a:lumMod val="75000"/>
          </a:schemeClr>
        </a:solidFill>
        <a:effectLst>
          <a:outerShdw blurRad="7874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1-</a:t>
          </a:r>
        </a:p>
        <a:p>
          <a:r>
            <a:rPr lang="fr-CA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Rôle des élus municipaux</a:t>
          </a:r>
          <a:endParaRPr lang="fr-CA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E1A808E-627B-4CC1-A3F3-4ED7192BCB1C}" type="parTrans" cxnId="{0BFE3EC5-580C-4066-9740-5E767E9DCD3F}">
      <dgm:prSet/>
      <dgm:spPr/>
      <dgm:t>
        <a:bodyPr/>
        <a:lstStyle/>
        <a:p>
          <a:endParaRPr lang="fr-CA"/>
        </a:p>
      </dgm:t>
    </dgm:pt>
    <dgm:pt modelId="{D83ECC4B-935A-4C3B-86F2-B1B3034486AB}" type="sibTrans" cxnId="{0BFE3EC5-580C-4066-9740-5E767E9DCD3F}">
      <dgm:prSet/>
      <dgm:spPr/>
      <dgm:t>
        <a:bodyPr/>
        <a:lstStyle/>
        <a:p>
          <a:endParaRPr lang="fr-CA"/>
        </a:p>
      </dgm:t>
    </dgm:pt>
    <dgm:pt modelId="{5A7468CC-DE54-4613-BF81-EDF29146F9DE}">
      <dgm:prSet phldrT="[Texte]" custT="1"/>
      <dgm:spPr>
        <a:solidFill>
          <a:schemeClr val="accent2">
            <a:lumMod val="75000"/>
          </a:schemeClr>
        </a:solidFill>
        <a:effectLst>
          <a:outerShdw blurRad="8128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6-</a:t>
          </a:r>
        </a:p>
        <a:p>
          <a:r>
            <a:rPr lang="fr-CA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Conditions de vie et potentiels développement</a:t>
          </a:r>
          <a:endParaRPr lang="fr-CA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06E5A03-C961-4E6C-AA86-F87DA46A3197}" type="parTrans" cxnId="{AF5F9385-B86B-4C68-AF77-EA993722FC7F}">
      <dgm:prSet/>
      <dgm:spPr/>
      <dgm:t>
        <a:bodyPr/>
        <a:lstStyle/>
        <a:p>
          <a:endParaRPr lang="fr-CA"/>
        </a:p>
      </dgm:t>
    </dgm:pt>
    <dgm:pt modelId="{2A8BCEAB-BF01-4851-9682-503145173D08}" type="sibTrans" cxnId="{AF5F9385-B86B-4C68-AF77-EA993722FC7F}">
      <dgm:prSet/>
      <dgm:spPr/>
      <dgm:t>
        <a:bodyPr/>
        <a:lstStyle/>
        <a:p>
          <a:endParaRPr lang="fr-CA"/>
        </a:p>
      </dgm:t>
    </dgm:pt>
    <dgm:pt modelId="{23557ADD-85E5-44AD-BBE7-B2E29FD24879}">
      <dgm:prSet phldrT="[Texte]" custT="1"/>
      <dgm:spPr>
        <a:solidFill>
          <a:schemeClr val="accent2">
            <a:lumMod val="75000"/>
          </a:schemeClr>
        </a:solidFill>
        <a:effectLst>
          <a:outerShdw blurRad="7874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7- </a:t>
          </a:r>
        </a:p>
        <a:p>
          <a:r>
            <a:rPr lang="fr-CA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Agents de développement</a:t>
          </a:r>
          <a:endParaRPr lang="fr-CA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FF7104A-2A49-42AA-8CA7-76C13F22EE15}" type="parTrans" cxnId="{697D5206-5B75-48A0-89C4-A30302ACAC0A}">
      <dgm:prSet/>
      <dgm:spPr/>
      <dgm:t>
        <a:bodyPr/>
        <a:lstStyle/>
        <a:p>
          <a:endParaRPr lang="fr-CA"/>
        </a:p>
      </dgm:t>
    </dgm:pt>
    <dgm:pt modelId="{76397D16-3B06-4D0C-97B7-8A02EA8FA906}" type="sibTrans" cxnId="{697D5206-5B75-48A0-89C4-A30302ACAC0A}">
      <dgm:prSet/>
      <dgm:spPr/>
      <dgm:t>
        <a:bodyPr/>
        <a:lstStyle/>
        <a:p>
          <a:endParaRPr lang="fr-CA"/>
        </a:p>
      </dgm:t>
    </dgm:pt>
    <dgm:pt modelId="{5CC2B141-8A84-4776-969C-E9170544AD3C}">
      <dgm:prSet custT="1"/>
      <dgm:spPr>
        <a:solidFill>
          <a:schemeClr val="accent2">
            <a:lumMod val="75000"/>
          </a:schemeClr>
        </a:solidFill>
        <a:effectLst>
          <a:outerShdw blurRad="8128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5-</a:t>
          </a:r>
        </a:p>
        <a:p>
          <a:r>
            <a:rPr lang="fr-CA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Participation citoyenne</a:t>
          </a:r>
          <a:endParaRPr lang="fr-CA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004B1AC-15A0-4B6B-AC41-E9980E8192D3}" type="parTrans" cxnId="{CF5F5439-867B-49CF-B7F2-2DB24F9B9149}">
      <dgm:prSet/>
      <dgm:spPr/>
      <dgm:t>
        <a:bodyPr/>
        <a:lstStyle/>
        <a:p>
          <a:endParaRPr lang="fr-CA"/>
        </a:p>
      </dgm:t>
    </dgm:pt>
    <dgm:pt modelId="{DB3B4AEF-8CB4-4934-98CE-802D11B671FD}" type="sibTrans" cxnId="{CF5F5439-867B-49CF-B7F2-2DB24F9B9149}">
      <dgm:prSet/>
      <dgm:spPr/>
      <dgm:t>
        <a:bodyPr/>
        <a:lstStyle/>
        <a:p>
          <a:endParaRPr lang="fr-CA"/>
        </a:p>
      </dgm:t>
    </dgm:pt>
    <dgm:pt modelId="{9D58CCEB-4B4D-4469-B6A8-ED465AE7422B}">
      <dgm:prSet custT="1"/>
      <dgm:spPr>
        <a:solidFill>
          <a:schemeClr val="accent2">
            <a:lumMod val="75000"/>
          </a:schemeClr>
        </a:solidFill>
        <a:effectLst>
          <a:outerShdw blurRad="8255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2-</a:t>
          </a:r>
        </a:p>
        <a:p>
          <a:r>
            <a:rPr lang="fr-CA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Rôle de l’État</a:t>
          </a:r>
          <a:endParaRPr lang="fr-CA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61A991C-16D6-4AA1-8DA0-2CD283942535}" type="parTrans" cxnId="{94C6F80C-5D41-4E08-92E0-7E4BBD31B129}">
      <dgm:prSet/>
      <dgm:spPr/>
      <dgm:t>
        <a:bodyPr/>
        <a:lstStyle/>
        <a:p>
          <a:endParaRPr lang="fr-CA"/>
        </a:p>
      </dgm:t>
    </dgm:pt>
    <dgm:pt modelId="{B4737A94-1135-4D58-8ED3-8C0DCBA2A305}" type="sibTrans" cxnId="{94C6F80C-5D41-4E08-92E0-7E4BBD31B129}">
      <dgm:prSet/>
      <dgm:spPr/>
      <dgm:t>
        <a:bodyPr/>
        <a:lstStyle/>
        <a:p>
          <a:endParaRPr lang="fr-CA"/>
        </a:p>
      </dgm:t>
    </dgm:pt>
    <dgm:pt modelId="{AAE6776C-5AF1-42F0-A5CD-327545E5F7F5}">
      <dgm:prSet custT="1"/>
      <dgm:spPr>
        <a:solidFill>
          <a:schemeClr val="accent2">
            <a:lumMod val="75000"/>
          </a:schemeClr>
        </a:solidFill>
        <a:effectLst>
          <a:outerShdw blurRad="7874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3-</a:t>
          </a:r>
        </a:p>
        <a:p>
          <a:r>
            <a:rPr lang="fr-CA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Pauvreté et exclusion sociale</a:t>
          </a:r>
          <a:endParaRPr lang="fr-CA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B657F01-89FE-497F-833E-A6204BDFDDE3}" type="parTrans" cxnId="{B1A9B434-7E0C-4310-9002-3EC81BEDBBDA}">
      <dgm:prSet/>
      <dgm:spPr/>
      <dgm:t>
        <a:bodyPr/>
        <a:lstStyle/>
        <a:p>
          <a:endParaRPr lang="fr-CA"/>
        </a:p>
      </dgm:t>
    </dgm:pt>
    <dgm:pt modelId="{D70C7F78-FE3D-400C-BC7B-9A0CC28C930D}" type="sibTrans" cxnId="{B1A9B434-7E0C-4310-9002-3EC81BEDBBDA}">
      <dgm:prSet/>
      <dgm:spPr/>
      <dgm:t>
        <a:bodyPr/>
        <a:lstStyle/>
        <a:p>
          <a:endParaRPr lang="fr-CA"/>
        </a:p>
      </dgm:t>
    </dgm:pt>
    <dgm:pt modelId="{7170F36B-F641-46AB-A8EA-55937050C696}">
      <dgm:prSet custT="1"/>
      <dgm:spPr>
        <a:solidFill>
          <a:schemeClr val="accent2">
            <a:lumMod val="75000"/>
          </a:schemeClr>
        </a:solidFill>
        <a:effectLst>
          <a:outerShdw blurRad="8255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4-Décentralisation</a:t>
          </a:r>
        </a:p>
        <a:p>
          <a:r>
            <a:rPr lang="fr-CA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intersectorialité</a:t>
          </a:r>
        </a:p>
        <a:p>
          <a:r>
            <a:rPr lang="fr-CA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gouvernance</a:t>
          </a:r>
          <a:endParaRPr lang="fr-CA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FBD2F68-7F1B-4D36-9A54-20E19253DB16}" type="sibTrans" cxnId="{48D45976-D97F-4389-85C6-6068D8908586}">
      <dgm:prSet/>
      <dgm:spPr/>
      <dgm:t>
        <a:bodyPr/>
        <a:lstStyle/>
        <a:p>
          <a:endParaRPr lang="fr-CA"/>
        </a:p>
      </dgm:t>
    </dgm:pt>
    <dgm:pt modelId="{1E243C0D-D0BF-49D4-B554-96705D8DBA25}" type="parTrans" cxnId="{48D45976-D97F-4389-85C6-6068D8908586}">
      <dgm:prSet/>
      <dgm:spPr/>
      <dgm:t>
        <a:bodyPr/>
        <a:lstStyle/>
        <a:p>
          <a:endParaRPr lang="fr-CA"/>
        </a:p>
      </dgm:t>
    </dgm:pt>
    <dgm:pt modelId="{68593869-13CA-4E65-B8D4-67170714F074}">
      <dgm:prSet custT="1"/>
      <dgm:spPr>
        <a:solidFill>
          <a:schemeClr val="accent2">
            <a:lumMod val="75000"/>
          </a:schemeClr>
        </a:solidFill>
        <a:effectLst>
          <a:outerShdw blurRad="9144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2400" b="1" dirty="0" smtClean="0">
              <a:latin typeface="Arial" pitchFamily="34" charset="0"/>
              <a:cs typeface="Arial" pitchFamily="34" charset="0"/>
            </a:rPr>
            <a:t>8-Liens social / économique</a:t>
          </a:r>
          <a:endParaRPr lang="fr-CA" sz="2400" b="1" dirty="0">
            <a:latin typeface="Arial" pitchFamily="34" charset="0"/>
            <a:cs typeface="Arial" pitchFamily="34" charset="0"/>
          </a:endParaRPr>
        </a:p>
      </dgm:t>
    </dgm:pt>
    <dgm:pt modelId="{1758D89C-FB88-49D3-945F-4F5AC91A35DB}" type="parTrans" cxnId="{E8A3AD1F-5457-4D97-80F8-148EEA3EC289}">
      <dgm:prSet/>
      <dgm:spPr/>
      <dgm:t>
        <a:bodyPr/>
        <a:lstStyle/>
        <a:p>
          <a:endParaRPr lang="fr-CA"/>
        </a:p>
      </dgm:t>
    </dgm:pt>
    <dgm:pt modelId="{D0264B06-4B7E-4BC1-960A-55A58904C2AF}" type="sibTrans" cxnId="{E8A3AD1F-5457-4D97-80F8-148EEA3EC289}">
      <dgm:prSet/>
      <dgm:spPr/>
      <dgm:t>
        <a:bodyPr/>
        <a:lstStyle/>
        <a:p>
          <a:endParaRPr lang="fr-CA"/>
        </a:p>
      </dgm:t>
    </dgm:pt>
    <dgm:pt modelId="{B6DF4497-749E-49FD-93A9-BF56BEF75EA5}">
      <dgm:prSet phldrT="[Texte]" custT="1"/>
      <dgm:spPr>
        <a:solidFill>
          <a:schemeClr val="accent2">
            <a:lumMod val="75000"/>
          </a:schemeClr>
        </a:solidFill>
        <a:effectLst>
          <a:outerShdw blurRad="8255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2400" b="1" dirty="0" smtClean="0">
              <a:latin typeface="Arial" pitchFamily="34" charset="0"/>
              <a:cs typeface="Arial" pitchFamily="34" charset="0"/>
            </a:rPr>
            <a:t>8 Thématiques centrales</a:t>
          </a:r>
          <a:endParaRPr lang="fr-CA" sz="2400" b="1" dirty="0">
            <a:latin typeface="Arial" pitchFamily="34" charset="0"/>
            <a:cs typeface="Arial" pitchFamily="34" charset="0"/>
          </a:endParaRPr>
        </a:p>
      </dgm:t>
    </dgm:pt>
    <dgm:pt modelId="{F128DC1A-F7C9-4FAA-B976-17B9255688BE}" type="sibTrans" cxnId="{E31BE511-F2AE-4EA9-B54E-A40674053B94}">
      <dgm:prSet/>
      <dgm:spPr/>
      <dgm:t>
        <a:bodyPr/>
        <a:lstStyle/>
        <a:p>
          <a:endParaRPr lang="fr-CA"/>
        </a:p>
      </dgm:t>
    </dgm:pt>
    <dgm:pt modelId="{C5683BF6-00FC-498C-A302-201B3BF9D553}" type="parTrans" cxnId="{E31BE511-F2AE-4EA9-B54E-A40674053B94}">
      <dgm:prSet/>
      <dgm:spPr/>
      <dgm:t>
        <a:bodyPr/>
        <a:lstStyle/>
        <a:p>
          <a:endParaRPr lang="fr-CA"/>
        </a:p>
      </dgm:t>
    </dgm:pt>
    <dgm:pt modelId="{CADC3F0B-04E4-4F7E-ACB1-12EA04B6954E}" type="pres">
      <dgm:prSet presAssocID="{1EE66885-4CA9-4525-ACA5-FFBACE84EF8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CA"/>
        </a:p>
      </dgm:t>
    </dgm:pt>
    <dgm:pt modelId="{FF669554-AD9C-47AC-BD92-CF5D8E0DF4B4}" type="pres">
      <dgm:prSet presAssocID="{B6DF4497-749E-49FD-93A9-BF56BEF75EA5}" presName="hierRoot1" presStyleCnt="0">
        <dgm:presLayoutVars>
          <dgm:hierBranch val="init"/>
        </dgm:presLayoutVars>
      </dgm:prSet>
      <dgm:spPr/>
    </dgm:pt>
    <dgm:pt modelId="{FEF80CBD-D45E-4FE0-9D5D-65611773FCBD}" type="pres">
      <dgm:prSet presAssocID="{B6DF4497-749E-49FD-93A9-BF56BEF75EA5}" presName="rootComposite1" presStyleCnt="0"/>
      <dgm:spPr/>
    </dgm:pt>
    <dgm:pt modelId="{160EA3F5-168E-48E8-BE7C-F68A8F424AD0}" type="pres">
      <dgm:prSet presAssocID="{B6DF4497-749E-49FD-93A9-BF56BEF75EA5}" presName="rootText1" presStyleLbl="node0" presStyleIdx="0" presStyleCnt="1" custScaleX="350526" custScaleY="37666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fr-CA"/>
        </a:p>
      </dgm:t>
    </dgm:pt>
    <dgm:pt modelId="{7B6C2947-FD70-4736-A94F-4C6BCCE75964}" type="pres">
      <dgm:prSet presAssocID="{B6DF4497-749E-49FD-93A9-BF56BEF75EA5}" presName="rootConnector1" presStyleLbl="node1" presStyleIdx="0" presStyleCnt="0"/>
      <dgm:spPr/>
      <dgm:t>
        <a:bodyPr/>
        <a:lstStyle/>
        <a:p>
          <a:endParaRPr lang="fr-CA"/>
        </a:p>
      </dgm:t>
    </dgm:pt>
    <dgm:pt modelId="{96971FFB-909D-45E2-A020-D34577799BDF}" type="pres">
      <dgm:prSet presAssocID="{B6DF4497-749E-49FD-93A9-BF56BEF75EA5}" presName="hierChild2" presStyleCnt="0"/>
      <dgm:spPr/>
    </dgm:pt>
    <dgm:pt modelId="{497BEF01-0A63-4A77-9777-12467F6491DB}" type="pres">
      <dgm:prSet presAssocID="{DE1A808E-627B-4CC1-A3F3-4ED7192BCB1C}" presName="Name37" presStyleLbl="parChTrans1D2" presStyleIdx="0" presStyleCnt="7"/>
      <dgm:spPr/>
      <dgm:t>
        <a:bodyPr/>
        <a:lstStyle/>
        <a:p>
          <a:endParaRPr lang="fr-CA"/>
        </a:p>
      </dgm:t>
    </dgm:pt>
    <dgm:pt modelId="{A9042891-3CE7-47C5-B6FD-3EC735D73458}" type="pres">
      <dgm:prSet presAssocID="{0E538598-8F4F-4EB2-9AE2-28EC68618052}" presName="hierRoot2" presStyleCnt="0">
        <dgm:presLayoutVars>
          <dgm:hierBranch val="init"/>
        </dgm:presLayoutVars>
      </dgm:prSet>
      <dgm:spPr/>
    </dgm:pt>
    <dgm:pt modelId="{7BDC7515-F4A0-4180-8591-DCF8375520F2}" type="pres">
      <dgm:prSet presAssocID="{0E538598-8F4F-4EB2-9AE2-28EC68618052}" presName="rootComposite" presStyleCnt="0"/>
      <dgm:spPr/>
    </dgm:pt>
    <dgm:pt modelId="{749BDEDA-26F6-43B2-B576-4AD0C2BF8B43}" type="pres">
      <dgm:prSet presAssocID="{0E538598-8F4F-4EB2-9AE2-28EC68618052}" presName="rootText" presStyleLbl="node2" presStyleIdx="0" presStyleCnt="7" custScaleX="140467" custScaleY="27048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fr-CA"/>
        </a:p>
      </dgm:t>
    </dgm:pt>
    <dgm:pt modelId="{3ECF76A2-EA8A-41A4-A78A-B663F06EBA24}" type="pres">
      <dgm:prSet presAssocID="{0E538598-8F4F-4EB2-9AE2-28EC68618052}" presName="rootConnector" presStyleLbl="node2" presStyleIdx="0" presStyleCnt="7"/>
      <dgm:spPr/>
      <dgm:t>
        <a:bodyPr/>
        <a:lstStyle/>
        <a:p>
          <a:endParaRPr lang="fr-CA"/>
        </a:p>
      </dgm:t>
    </dgm:pt>
    <dgm:pt modelId="{2F4E12DE-3AB3-4242-A33C-D69ECF503C88}" type="pres">
      <dgm:prSet presAssocID="{0E538598-8F4F-4EB2-9AE2-28EC68618052}" presName="hierChild4" presStyleCnt="0"/>
      <dgm:spPr/>
    </dgm:pt>
    <dgm:pt modelId="{DF8B8A81-9A03-4F95-8BC9-BD9119E0ABFE}" type="pres">
      <dgm:prSet presAssocID="{0E538598-8F4F-4EB2-9AE2-28EC68618052}" presName="hierChild5" presStyleCnt="0"/>
      <dgm:spPr/>
    </dgm:pt>
    <dgm:pt modelId="{6117191F-4BB9-42DA-A3A0-EA853F79EE11}" type="pres">
      <dgm:prSet presAssocID="{D61A991C-16D6-4AA1-8DA0-2CD283942535}" presName="Name37" presStyleLbl="parChTrans1D2" presStyleIdx="1" presStyleCnt="7"/>
      <dgm:spPr/>
      <dgm:t>
        <a:bodyPr/>
        <a:lstStyle/>
        <a:p>
          <a:endParaRPr lang="fr-CA"/>
        </a:p>
      </dgm:t>
    </dgm:pt>
    <dgm:pt modelId="{BDEB58FD-A817-46DB-A6CC-57352D231BB0}" type="pres">
      <dgm:prSet presAssocID="{9D58CCEB-4B4D-4469-B6A8-ED465AE7422B}" presName="hierRoot2" presStyleCnt="0">
        <dgm:presLayoutVars>
          <dgm:hierBranch val="init"/>
        </dgm:presLayoutVars>
      </dgm:prSet>
      <dgm:spPr/>
    </dgm:pt>
    <dgm:pt modelId="{AD05B00F-3687-459D-812B-9A29C48F9428}" type="pres">
      <dgm:prSet presAssocID="{9D58CCEB-4B4D-4469-B6A8-ED465AE7422B}" presName="rootComposite" presStyleCnt="0"/>
      <dgm:spPr/>
    </dgm:pt>
    <dgm:pt modelId="{10EDC7F8-3160-4546-87B1-5D6367D82F87}" type="pres">
      <dgm:prSet presAssocID="{9D58CCEB-4B4D-4469-B6A8-ED465AE7422B}" presName="rootText" presStyleLbl="node2" presStyleIdx="1" presStyleCnt="7" custScaleY="27048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fr-CA"/>
        </a:p>
      </dgm:t>
    </dgm:pt>
    <dgm:pt modelId="{87BAE15D-1B98-4545-A3B1-B8B4CDEA461F}" type="pres">
      <dgm:prSet presAssocID="{9D58CCEB-4B4D-4469-B6A8-ED465AE7422B}" presName="rootConnector" presStyleLbl="node2" presStyleIdx="1" presStyleCnt="7"/>
      <dgm:spPr/>
      <dgm:t>
        <a:bodyPr/>
        <a:lstStyle/>
        <a:p>
          <a:endParaRPr lang="fr-CA"/>
        </a:p>
      </dgm:t>
    </dgm:pt>
    <dgm:pt modelId="{8D3D8A65-78E7-4103-9536-D2435E9DE43E}" type="pres">
      <dgm:prSet presAssocID="{9D58CCEB-4B4D-4469-B6A8-ED465AE7422B}" presName="hierChild4" presStyleCnt="0"/>
      <dgm:spPr/>
    </dgm:pt>
    <dgm:pt modelId="{50D59603-5812-4F8E-8E09-1447B053D114}" type="pres">
      <dgm:prSet presAssocID="{9D58CCEB-4B4D-4469-B6A8-ED465AE7422B}" presName="hierChild5" presStyleCnt="0"/>
      <dgm:spPr/>
    </dgm:pt>
    <dgm:pt modelId="{6B4E4EC6-D77C-4450-9333-86954858370E}" type="pres">
      <dgm:prSet presAssocID="{4B657F01-89FE-497F-833E-A6204BDFDDE3}" presName="Name37" presStyleLbl="parChTrans1D2" presStyleIdx="2" presStyleCnt="7"/>
      <dgm:spPr/>
      <dgm:t>
        <a:bodyPr/>
        <a:lstStyle/>
        <a:p>
          <a:endParaRPr lang="fr-CA"/>
        </a:p>
      </dgm:t>
    </dgm:pt>
    <dgm:pt modelId="{0C641CBC-842B-4384-8CDD-9690EDF59620}" type="pres">
      <dgm:prSet presAssocID="{AAE6776C-5AF1-42F0-A5CD-327545E5F7F5}" presName="hierRoot2" presStyleCnt="0">
        <dgm:presLayoutVars>
          <dgm:hierBranch val="init"/>
        </dgm:presLayoutVars>
      </dgm:prSet>
      <dgm:spPr/>
    </dgm:pt>
    <dgm:pt modelId="{3E4A83A9-1C8E-4C25-9C09-F8981B71F660}" type="pres">
      <dgm:prSet presAssocID="{AAE6776C-5AF1-42F0-A5CD-327545E5F7F5}" presName="rootComposite" presStyleCnt="0"/>
      <dgm:spPr/>
    </dgm:pt>
    <dgm:pt modelId="{CE4F7F81-1C48-48F3-8C90-CF20A6581826}" type="pres">
      <dgm:prSet presAssocID="{AAE6776C-5AF1-42F0-A5CD-327545E5F7F5}" presName="rootText" presStyleLbl="node2" presStyleIdx="2" presStyleCnt="7" custScaleX="118229" custScaleY="26886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fr-CA"/>
        </a:p>
      </dgm:t>
    </dgm:pt>
    <dgm:pt modelId="{A5A26AFC-2603-4828-8B92-5F880D5C934B}" type="pres">
      <dgm:prSet presAssocID="{AAE6776C-5AF1-42F0-A5CD-327545E5F7F5}" presName="rootConnector" presStyleLbl="node2" presStyleIdx="2" presStyleCnt="7"/>
      <dgm:spPr/>
      <dgm:t>
        <a:bodyPr/>
        <a:lstStyle/>
        <a:p>
          <a:endParaRPr lang="fr-CA"/>
        </a:p>
      </dgm:t>
    </dgm:pt>
    <dgm:pt modelId="{97F7F63F-2AF5-445A-AA4B-1DC5C6233ECC}" type="pres">
      <dgm:prSet presAssocID="{AAE6776C-5AF1-42F0-A5CD-327545E5F7F5}" presName="hierChild4" presStyleCnt="0"/>
      <dgm:spPr/>
    </dgm:pt>
    <dgm:pt modelId="{67CFAC2D-DC72-4241-8868-B88265194F86}" type="pres">
      <dgm:prSet presAssocID="{AAE6776C-5AF1-42F0-A5CD-327545E5F7F5}" presName="hierChild5" presStyleCnt="0"/>
      <dgm:spPr/>
    </dgm:pt>
    <dgm:pt modelId="{3C94981C-525D-4B94-A6EA-2E5F7B0AB270}" type="pres">
      <dgm:prSet presAssocID="{1E243C0D-D0BF-49D4-B554-96705D8DBA25}" presName="Name37" presStyleLbl="parChTrans1D2" presStyleIdx="3" presStyleCnt="7"/>
      <dgm:spPr/>
      <dgm:t>
        <a:bodyPr/>
        <a:lstStyle/>
        <a:p>
          <a:endParaRPr lang="fr-CA"/>
        </a:p>
      </dgm:t>
    </dgm:pt>
    <dgm:pt modelId="{1CD5B4D3-2DFD-4BEE-91F2-8E279E07D35F}" type="pres">
      <dgm:prSet presAssocID="{7170F36B-F641-46AB-A8EA-55937050C696}" presName="hierRoot2" presStyleCnt="0">
        <dgm:presLayoutVars>
          <dgm:hierBranch val="init"/>
        </dgm:presLayoutVars>
      </dgm:prSet>
      <dgm:spPr/>
    </dgm:pt>
    <dgm:pt modelId="{5FB1F63E-0C26-49CA-AB8B-5AE8A7B8F552}" type="pres">
      <dgm:prSet presAssocID="{7170F36B-F641-46AB-A8EA-55937050C696}" presName="rootComposite" presStyleCnt="0"/>
      <dgm:spPr/>
    </dgm:pt>
    <dgm:pt modelId="{1D286DA8-D3D4-4E2E-B94B-EC0222D05460}" type="pres">
      <dgm:prSet presAssocID="{7170F36B-F641-46AB-A8EA-55937050C696}" presName="rootText" presStyleLbl="node2" presStyleIdx="3" presStyleCnt="7" custScaleX="187995" custScaleY="27550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fr-CA"/>
        </a:p>
      </dgm:t>
    </dgm:pt>
    <dgm:pt modelId="{BCD4AB05-C9E8-4B01-A944-42CDB2E6D28F}" type="pres">
      <dgm:prSet presAssocID="{7170F36B-F641-46AB-A8EA-55937050C696}" presName="rootConnector" presStyleLbl="node2" presStyleIdx="3" presStyleCnt="7"/>
      <dgm:spPr/>
      <dgm:t>
        <a:bodyPr/>
        <a:lstStyle/>
        <a:p>
          <a:endParaRPr lang="fr-CA"/>
        </a:p>
      </dgm:t>
    </dgm:pt>
    <dgm:pt modelId="{1A019848-17BB-4E18-A6CE-95236C119DBB}" type="pres">
      <dgm:prSet presAssocID="{7170F36B-F641-46AB-A8EA-55937050C696}" presName="hierChild4" presStyleCnt="0"/>
      <dgm:spPr/>
    </dgm:pt>
    <dgm:pt modelId="{7177A291-4229-4DBA-8F16-CA989729162A}" type="pres">
      <dgm:prSet presAssocID="{7170F36B-F641-46AB-A8EA-55937050C696}" presName="hierChild5" presStyleCnt="0"/>
      <dgm:spPr/>
    </dgm:pt>
    <dgm:pt modelId="{5806BE23-A6F6-475C-876C-DEC6EF2497E5}" type="pres">
      <dgm:prSet presAssocID="{2004B1AC-15A0-4B6B-AC41-E9980E8192D3}" presName="Name37" presStyleLbl="parChTrans1D2" presStyleIdx="4" presStyleCnt="7"/>
      <dgm:spPr/>
      <dgm:t>
        <a:bodyPr/>
        <a:lstStyle/>
        <a:p>
          <a:endParaRPr lang="fr-CA"/>
        </a:p>
      </dgm:t>
    </dgm:pt>
    <dgm:pt modelId="{7E459A53-0D27-446E-B216-D0EC0A411397}" type="pres">
      <dgm:prSet presAssocID="{5CC2B141-8A84-4776-969C-E9170544AD3C}" presName="hierRoot2" presStyleCnt="0">
        <dgm:presLayoutVars>
          <dgm:hierBranch val="init"/>
        </dgm:presLayoutVars>
      </dgm:prSet>
      <dgm:spPr/>
    </dgm:pt>
    <dgm:pt modelId="{F6A58115-411F-4E77-9D72-07360DB6BBA4}" type="pres">
      <dgm:prSet presAssocID="{5CC2B141-8A84-4776-969C-E9170544AD3C}" presName="rootComposite" presStyleCnt="0"/>
      <dgm:spPr/>
    </dgm:pt>
    <dgm:pt modelId="{90A57052-3AC2-44BD-B447-59DCF16FD8B8}" type="pres">
      <dgm:prSet presAssocID="{5CC2B141-8A84-4776-969C-E9170544AD3C}" presName="rootText" presStyleLbl="node2" presStyleIdx="4" presStyleCnt="7" custScaleX="164086" custScaleY="27113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fr-CA"/>
        </a:p>
      </dgm:t>
    </dgm:pt>
    <dgm:pt modelId="{9BFD9F6B-B320-49B0-B9A5-B7B5C6491BC6}" type="pres">
      <dgm:prSet presAssocID="{5CC2B141-8A84-4776-969C-E9170544AD3C}" presName="rootConnector" presStyleLbl="node2" presStyleIdx="4" presStyleCnt="7"/>
      <dgm:spPr/>
      <dgm:t>
        <a:bodyPr/>
        <a:lstStyle/>
        <a:p>
          <a:endParaRPr lang="fr-CA"/>
        </a:p>
      </dgm:t>
    </dgm:pt>
    <dgm:pt modelId="{AFC755D9-2765-4A2D-88AD-02731D58CBF0}" type="pres">
      <dgm:prSet presAssocID="{5CC2B141-8A84-4776-969C-E9170544AD3C}" presName="hierChild4" presStyleCnt="0"/>
      <dgm:spPr/>
    </dgm:pt>
    <dgm:pt modelId="{88CD4449-22B6-4BF8-AADE-5ED66025B760}" type="pres">
      <dgm:prSet presAssocID="{5CC2B141-8A84-4776-969C-E9170544AD3C}" presName="hierChild5" presStyleCnt="0"/>
      <dgm:spPr/>
    </dgm:pt>
    <dgm:pt modelId="{A4D92F05-B3AB-44B3-A703-766AEA130E9A}" type="pres">
      <dgm:prSet presAssocID="{306E5A03-C961-4E6C-AA86-F87DA46A3197}" presName="Name37" presStyleLbl="parChTrans1D2" presStyleIdx="5" presStyleCnt="7"/>
      <dgm:spPr/>
      <dgm:t>
        <a:bodyPr/>
        <a:lstStyle/>
        <a:p>
          <a:endParaRPr lang="fr-CA"/>
        </a:p>
      </dgm:t>
    </dgm:pt>
    <dgm:pt modelId="{D23A68EA-40FB-498E-8510-313529807A0F}" type="pres">
      <dgm:prSet presAssocID="{5A7468CC-DE54-4613-BF81-EDF29146F9DE}" presName="hierRoot2" presStyleCnt="0">
        <dgm:presLayoutVars>
          <dgm:hierBranch val="init"/>
        </dgm:presLayoutVars>
      </dgm:prSet>
      <dgm:spPr/>
    </dgm:pt>
    <dgm:pt modelId="{9FFB3C52-C540-49B7-9DD2-BD54EBF70550}" type="pres">
      <dgm:prSet presAssocID="{5A7468CC-DE54-4613-BF81-EDF29146F9DE}" presName="rootComposite" presStyleCnt="0"/>
      <dgm:spPr/>
    </dgm:pt>
    <dgm:pt modelId="{7CAD28FF-25E4-489A-90FF-8CC148BC5006}" type="pres">
      <dgm:prSet presAssocID="{5A7468CC-DE54-4613-BF81-EDF29146F9DE}" presName="rootText" presStyleLbl="node2" presStyleIdx="5" presStyleCnt="7" custScaleX="177229" custScaleY="27550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fr-CA"/>
        </a:p>
      </dgm:t>
    </dgm:pt>
    <dgm:pt modelId="{69DFAD71-03F1-4554-A8D8-8CA8AFD6C2FE}" type="pres">
      <dgm:prSet presAssocID="{5A7468CC-DE54-4613-BF81-EDF29146F9DE}" presName="rootConnector" presStyleLbl="node2" presStyleIdx="5" presStyleCnt="7"/>
      <dgm:spPr/>
      <dgm:t>
        <a:bodyPr/>
        <a:lstStyle/>
        <a:p>
          <a:endParaRPr lang="fr-CA"/>
        </a:p>
      </dgm:t>
    </dgm:pt>
    <dgm:pt modelId="{1DB9023F-A677-4393-9677-07D7725AA8C8}" type="pres">
      <dgm:prSet presAssocID="{5A7468CC-DE54-4613-BF81-EDF29146F9DE}" presName="hierChild4" presStyleCnt="0"/>
      <dgm:spPr/>
    </dgm:pt>
    <dgm:pt modelId="{49BCFB02-C95A-4713-B4B5-D9B3927A04A7}" type="pres">
      <dgm:prSet presAssocID="{5A7468CC-DE54-4613-BF81-EDF29146F9DE}" presName="hierChild5" presStyleCnt="0"/>
      <dgm:spPr/>
    </dgm:pt>
    <dgm:pt modelId="{ECB85FC0-568B-463D-A38E-0AB2C636DFA6}" type="pres">
      <dgm:prSet presAssocID="{6FF7104A-2A49-42AA-8CA7-76C13F22EE15}" presName="Name37" presStyleLbl="parChTrans1D2" presStyleIdx="6" presStyleCnt="7"/>
      <dgm:spPr/>
      <dgm:t>
        <a:bodyPr/>
        <a:lstStyle/>
        <a:p>
          <a:endParaRPr lang="fr-CA"/>
        </a:p>
      </dgm:t>
    </dgm:pt>
    <dgm:pt modelId="{31873EA5-7E1E-41A3-87D4-0C6D2690C3E2}" type="pres">
      <dgm:prSet presAssocID="{23557ADD-85E5-44AD-BBE7-B2E29FD24879}" presName="hierRoot2" presStyleCnt="0">
        <dgm:presLayoutVars>
          <dgm:hierBranch val="init"/>
        </dgm:presLayoutVars>
      </dgm:prSet>
      <dgm:spPr/>
    </dgm:pt>
    <dgm:pt modelId="{DEECF228-1369-437A-B1C0-D20A09E4A67C}" type="pres">
      <dgm:prSet presAssocID="{23557ADD-85E5-44AD-BBE7-B2E29FD24879}" presName="rootComposite" presStyleCnt="0"/>
      <dgm:spPr/>
    </dgm:pt>
    <dgm:pt modelId="{24EC84A9-6D87-46E6-980A-53F699DA5953}" type="pres">
      <dgm:prSet presAssocID="{23557ADD-85E5-44AD-BBE7-B2E29FD24879}" presName="rootText" presStyleLbl="node2" presStyleIdx="6" presStyleCnt="7" custScaleX="177939" custScaleY="27550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fr-CA"/>
        </a:p>
      </dgm:t>
    </dgm:pt>
    <dgm:pt modelId="{29488F78-9B25-47F2-BD69-6EFDD3D53903}" type="pres">
      <dgm:prSet presAssocID="{23557ADD-85E5-44AD-BBE7-B2E29FD24879}" presName="rootConnector" presStyleLbl="node2" presStyleIdx="6" presStyleCnt="7"/>
      <dgm:spPr/>
      <dgm:t>
        <a:bodyPr/>
        <a:lstStyle/>
        <a:p>
          <a:endParaRPr lang="fr-CA"/>
        </a:p>
      </dgm:t>
    </dgm:pt>
    <dgm:pt modelId="{7822D21D-FCE7-4DC6-BAF0-E665852F46B1}" type="pres">
      <dgm:prSet presAssocID="{23557ADD-85E5-44AD-BBE7-B2E29FD24879}" presName="hierChild4" presStyleCnt="0"/>
      <dgm:spPr/>
    </dgm:pt>
    <dgm:pt modelId="{D6F91392-2323-4F8E-B688-D442B5180165}" type="pres">
      <dgm:prSet presAssocID="{1758D89C-FB88-49D3-945F-4F5AC91A35DB}" presName="Name37" presStyleLbl="parChTrans1D3" presStyleIdx="0" presStyleCnt="1"/>
      <dgm:spPr/>
      <dgm:t>
        <a:bodyPr/>
        <a:lstStyle/>
        <a:p>
          <a:endParaRPr lang="fr-CA"/>
        </a:p>
      </dgm:t>
    </dgm:pt>
    <dgm:pt modelId="{7AA466B1-F1C7-4725-AB0D-CDFB49611001}" type="pres">
      <dgm:prSet presAssocID="{68593869-13CA-4E65-B8D4-67170714F074}" presName="hierRoot2" presStyleCnt="0">
        <dgm:presLayoutVars>
          <dgm:hierBranch val="init"/>
        </dgm:presLayoutVars>
      </dgm:prSet>
      <dgm:spPr/>
    </dgm:pt>
    <dgm:pt modelId="{EECA55F9-D761-4AE6-8E88-CAB6FBFBE8C3}" type="pres">
      <dgm:prSet presAssocID="{68593869-13CA-4E65-B8D4-67170714F074}" presName="rootComposite" presStyleCnt="0"/>
      <dgm:spPr/>
    </dgm:pt>
    <dgm:pt modelId="{A0F92EA5-25CA-4761-BAE1-81356496F5CD}" type="pres">
      <dgm:prSet presAssocID="{68593869-13CA-4E65-B8D4-67170714F074}" presName="rootText" presStyleLbl="node3" presStyleIdx="0" presStyleCnt="1" custScaleX="298978" custScaleY="42185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fr-CA"/>
        </a:p>
      </dgm:t>
    </dgm:pt>
    <dgm:pt modelId="{7C8C2112-DD28-479A-B881-CC07413159EA}" type="pres">
      <dgm:prSet presAssocID="{68593869-13CA-4E65-B8D4-67170714F074}" presName="rootConnector" presStyleLbl="node3" presStyleIdx="0" presStyleCnt="1"/>
      <dgm:spPr/>
      <dgm:t>
        <a:bodyPr/>
        <a:lstStyle/>
        <a:p>
          <a:endParaRPr lang="fr-CA"/>
        </a:p>
      </dgm:t>
    </dgm:pt>
    <dgm:pt modelId="{21128EF4-A263-4B42-B4FE-602EBF31782B}" type="pres">
      <dgm:prSet presAssocID="{68593869-13CA-4E65-B8D4-67170714F074}" presName="hierChild4" presStyleCnt="0"/>
      <dgm:spPr/>
    </dgm:pt>
    <dgm:pt modelId="{C2F4DDB2-2593-4FC6-BC6A-5F0F52ED6F60}" type="pres">
      <dgm:prSet presAssocID="{68593869-13CA-4E65-B8D4-67170714F074}" presName="hierChild5" presStyleCnt="0"/>
      <dgm:spPr/>
    </dgm:pt>
    <dgm:pt modelId="{DBD15616-5BDE-4BAE-A771-4E9F84511E6E}" type="pres">
      <dgm:prSet presAssocID="{23557ADD-85E5-44AD-BBE7-B2E29FD24879}" presName="hierChild5" presStyleCnt="0"/>
      <dgm:spPr/>
    </dgm:pt>
    <dgm:pt modelId="{BA4C77EB-44BE-4CB8-864A-58A26E7A0C84}" type="pres">
      <dgm:prSet presAssocID="{B6DF4497-749E-49FD-93A9-BF56BEF75EA5}" presName="hierChild3" presStyleCnt="0"/>
      <dgm:spPr/>
    </dgm:pt>
  </dgm:ptLst>
  <dgm:cxnLst>
    <dgm:cxn modelId="{3A5C68DB-127D-459D-AA85-555072382ACB}" type="presOf" srcId="{6FF7104A-2A49-42AA-8CA7-76C13F22EE15}" destId="{ECB85FC0-568B-463D-A38E-0AB2C636DFA6}" srcOrd="0" destOrd="0" presId="urn:microsoft.com/office/officeart/2005/8/layout/orgChart1"/>
    <dgm:cxn modelId="{8DE01050-CCE0-4863-A6BC-EDCF41DBAFC0}" type="presOf" srcId="{AAE6776C-5AF1-42F0-A5CD-327545E5F7F5}" destId="{A5A26AFC-2603-4828-8B92-5F880D5C934B}" srcOrd="1" destOrd="0" presId="urn:microsoft.com/office/officeart/2005/8/layout/orgChart1"/>
    <dgm:cxn modelId="{E6D7B1E9-ED50-4E4C-A8F8-A76DF3D6E26C}" type="presOf" srcId="{B6DF4497-749E-49FD-93A9-BF56BEF75EA5}" destId="{160EA3F5-168E-48E8-BE7C-F68A8F424AD0}" srcOrd="0" destOrd="0" presId="urn:microsoft.com/office/officeart/2005/8/layout/orgChart1"/>
    <dgm:cxn modelId="{20E5F39A-0B55-4D33-88BF-5DCBBFE2DE90}" type="presOf" srcId="{7170F36B-F641-46AB-A8EA-55937050C696}" destId="{BCD4AB05-C9E8-4B01-A944-42CDB2E6D28F}" srcOrd="1" destOrd="0" presId="urn:microsoft.com/office/officeart/2005/8/layout/orgChart1"/>
    <dgm:cxn modelId="{421FAC14-88B3-47A5-B948-09964EA88682}" type="presOf" srcId="{68593869-13CA-4E65-B8D4-67170714F074}" destId="{7C8C2112-DD28-479A-B881-CC07413159EA}" srcOrd="1" destOrd="0" presId="urn:microsoft.com/office/officeart/2005/8/layout/orgChart1"/>
    <dgm:cxn modelId="{D395F7D4-5990-4AB4-8995-E7960EDF943A}" type="presOf" srcId="{5A7468CC-DE54-4613-BF81-EDF29146F9DE}" destId="{69DFAD71-03F1-4554-A8D8-8CA8AFD6C2FE}" srcOrd="1" destOrd="0" presId="urn:microsoft.com/office/officeart/2005/8/layout/orgChart1"/>
    <dgm:cxn modelId="{27F8D9D1-BF62-41BE-A342-A439A08EE155}" type="presOf" srcId="{1E243C0D-D0BF-49D4-B554-96705D8DBA25}" destId="{3C94981C-525D-4B94-A6EA-2E5F7B0AB270}" srcOrd="0" destOrd="0" presId="urn:microsoft.com/office/officeart/2005/8/layout/orgChart1"/>
    <dgm:cxn modelId="{10A22AC0-6AA4-4144-86CB-C2240C0713EE}" type="presOf" srcId="{9D58CCEB-4B4D-4469-B6A8-ED465AE7422B}" destId="{87BAE15D-1B98-4545-A3B1-B8B4CDEA461F}" srcOrd="1" destOrd="0" presId="urn:microsoft.com/office/officeart/2005/8/layout/orgChart1"/>
    <dgm:cxn modelId="{01A1057A-9FF3-47F3-A9A5-D82F42A56F5E}" type="presOf" srcId="{0E538598-8F4F-4EB2-9AE2-28EC68618052}" destId="{749BDEDA-26F6-43B2-B576-4AD0C2BF8B43}" srcOrd="0" destOrd="0" presId="urn:microsoft.com/office/officeart/2005/8/layout/orgChart1"/>
    <dgm:cxn modelId="{5F70413A-1D27-4CAA-B105-CEE1D5D07388}" type="presOf" srcId="{2004B1AC-15A0-4B6B-AC41-E9980E8192D3}" destId="{5806BE23-A6F6-475C-876C-DEC6EF2497E5}" srcOrd="0" destOrd="0" presId="urn:microsoft.com/office/officeart/2005/8/layout/orgChart1"/>
    <dgm:cxn modelId="{B1A9B434-7E0C-4310-9002-3EC81BEDBBDA}" srcId="{B6DF4497-749E-49FD-93A9-BF56BEF75EA5}" destId="{AAE6776C-5AF1-42F0-A5CD-327545E5F7F5}" srcOrd="2" destOrd="0" parTransId="{4B657F01-89FE-497F-833E-A6204BDFDDE3}" sibTransId="{D70C7F78-FE3D-400C-BC7B-9A0CC28C930D}"/>
    <dgm:cxn modelId="{93980E01-1DA2-4A4E-BA2A-BC93FC850370}" type="presOf" srcId="{0E538598-8F4F-4EB2-9AE2-28EC68618052}" destId="{3ECF76A2-EA8A-41A4-A78A-B663F06EBA24}" srcOrd="1" destOrd="0" presId="urn:microsoft.com/office/officeart/2005/8/layout/orgChart1"/>
    <dgm:cxn modelId="{AF5F9385-B86B-4C68-AF77-EA993722FC7F}" srcId="{B6DF4497-749E-49FD-93A9-BF56BEF75EA5}" destId="{5A7468CC-DE54-4613-BF81-EDF29146F9DE}" srcOrd="5" destOrd="0" parTransId="{306E5A03-C961-4E6C-AA86-F87DA46A3197}" sibTransId="{2A8BCEAB-BF01-4851-9682-503145173D08}"/>
    <dgm:cxn modelId="{F186C2D6-AAF9-4FAF-8CB3-2A1FF19C85AF}" type="presOf" srcId="{23557ADD-85E5-44AD-BBE7-B2E29FD24879}" destId="{24EC84A9-6D87-46E6-980A-53F699DA5953}" srcOrd="0" destOrd="0" presId="urn:microsoft.com/office/officeart/2005/8/layout/orgChart1"/>
    <dgm:cxn modelId="{8AC8FC66-CC52-4CD8-8E83-9460DA5E614D}" type="presOf" srcId="{23557ADD-85E5-44AD-BBE7-B2E29FD24879}" destId="{29488F78-9B25-47F2-BD69-6EFDD3D53903}" srcOrd="1" destOrd="0" presId="urn:microsoft.com/office/officeart/2005/8/layout/orgChart1"/>
    <dgm:cxn modelId="{08653F02-5382-4AFD-9F36-42140DE01371}" type="presOf" srcId="{4B657F01-89FE-497F-833E-A6204BDFDDE3}" destId="{6B4E4EC6-D77C-4450-9333-86954858370E}" srcOrd="0" destOrd="0" presId="urn:microsoft.com/office/officeart/2005/8/layout/orgChart1"/>
    <dgm:cxn modelId="{48D45976-D97F-4389-85C6-6068D8908586}" srcId="{B6DF4497-749E-49FD-93A9-BF56BEF75EA5}" destId="{7170F36B-F641-46AB-A8EA-55937050C696}" srcOrd="3" destOrd="0" parTransId="{1E243C0D-D0BF-49D4-B554-96705D8DBA25}" sibTransId="{9FBD2F68-7F1B-4D36-9A54-20E19253DB16}"/>
    <dgm:cxn modelId="{CC1A9B4A-CED6-458B-AD95-C853FEACD8DD}" type="presOf" srcId="{DE1A808E-627B-4CC1-A3F3-4ED7192BCB1C}" destId="{497BEF01-0A63-4A77-9777-12467F6491DB}" srcOrd="0" destOrd="0" presId="urn:microsoft.com/office/officeart/2005/8/layout/orgChart1"/>
    <dgm:cxn modelId="{E31BE511-F2AE-4EA9-B54E-A40674053B94}" srcId="{1EE66885-4CA9-4525-ACA5-FFBACE84EF8E}" destId="{B6DF4497-749E-49FD-93A9-BF56BEF75EA5}" srcOrd="0" destOrd="0" parTransId="{C5683BF6-00FC-498C-A302-201B3BF9D553}" sibTransId="{F128DC1A-F7C9-4FAA-B976-17B9255688BE}"/>
    <dgm:cxn modelId="{3347EF40-A925-4C22-B858-E92D24E4769E}" type="presOf" srcId="{1EE66885-4CA9-4525-ACA5-FFBACE84EF8E}" destId="{CADC3F0B-04E4-4F7E-ACB1-12EA04B6954E}" srcOrd="0" destOrd="0" presId="urn:microsoft.com/office/officeart/2005/8/layout/orgChart1"/>
    <dgm:cxn modelId="{648D8D16-E01C-4BA6-A174-7BF47913E048}" type="presOf" srcId="{5A7468CC-DE54-4613-BF81-EDF29146F9DE}" destId="{7CAD28FF-25E4-489A-90FF-8CC148BC5006}" srcOrd="0" destOrd="0" presId="urn:microsoft.com/office/officeart/2005/8/layout/orgChart1"/>
    <dgm:cxn modelId="{FF075F31-3E07-4B27-89E2-97039583F7AC}" type="presOf" srcId="{5CC2B141-8A84-4776-969C-E9170544AD3C}" destId="{90A57052-3AC2-44BD-B447-59DCF16FD8B8}" srcOrd="0" destOrd="0" presId="urn:microsoft.com/office/officeart/2005/8/layout/orgChart1"/>
    <dgm:cxn modelId="{CD2CC3E6-01B5-4904-B7DA-30E19B368038}" type="presOf" srcId="{68593869-13CA-4E65-B8D4-67170714F074}" destId="{A0F92EA5-25CA-4761-BAE1-81356496F5CD}" srcOrd="0" destOrd="0" presId="urn:microsoft.com/office/officeart/2005/8/layout/orgChart1"/>
    <dgm:cxn modelId="{7DD726A8-3A55-44E1-BB2B-12B987AAF1F8}" type="presOf" srcId="{5CC2B141-8A84-4776-969C-E9170544AD3C}" destId="{9BFD9F6B-B320-49B0-B9A5-B7B5C6491BC6}" srcOrd="1" destOrd="0" presId="urn:microsoft.com/office/officeart/2005/8/layout/orgChart1"/>
    <dgm:cxn modelId="{2903F619-5859-41F4-BE7D-29F79CFA9F15}" type="presOf" srcId="{AAE6776C-5AF1-42F0-A5CD-327545E5F7F5}" destId="{CE4F7F81-1C48-48F3-8C90-CF20A6581826}" srcOrd="0" destOrd="0" presId="urn:microsoft.com/office/officeart/2005/8/layout/orgChart1"/>
    <dgm:cxn modelId="{4E75040C-B27D-4273-B89A-F57B56796482}" type="presOf" srcId="{B6DF4497-749E-49FD-93A9-BF56BEF75EA5}" destId="{7B6C2947-FD70-4736-A94F-4C6BCCE75964}" srcOrd="1" destOrd="0" presId="urn:microsoft.com/office/officeart/2005/8/layout/orgChart1"/>
    <dgm:cxn modelId="{94C6F80C-5D41-4E08-92E0-7E4BBD31B129}" srcId="{B6DF4497-749E-49FD-93A9-BF56BEF75EA5}" destId="{9D58CCEB-4B4D-4469-B6A8-ED465AE7422B}" srcOrd="1" destOrd="0" parTransId="{D61A991C-16D6-4AA1-8DA0-2CD283942535}" sibTransId="{B4737A94-1135-4D58-8ED3-8C0DCBA2A305}"/>
    <dgm:cxn modelId="{C1179F66-960A-4272-BFEE-B206DD73D57E}" type="presOf" srcId="{D61A991C-16D6-4AA1-8DA0-2CD283942535}" destId="{6117191F-4BB9-42DA-A3A0-EA853F79EE11}" srcOrd="0" destOrd="0" presId="urn:microsoft.com/office/officeart/2005/8/layout/orgChart1"/>
    <dgm:cxn modelId="{E8A3AD1F-5457-4D97-80F8-148EEA3EC289}" srcId="{23557ADD-85E5-44AD-BBE7-B2E29FD24879}" destId="{68593869-13CA-4E65-B8D4-67170714F074}" srcOrd="0" destOrd="0" parTransId="{1758D89C-FB88-49D3-945F-4F5AC91A35DB}" sibTransId="{D0264B06-4B7E-4BC1-960A-55A58904C2AF}"/>
    <dgm:cxn modelId="{CF5F5439-867B-49CF-B7F2-2DB24F9B9149}" srcId="{B6DF4497-749E-49FD-93A9-BF56BEF75EA5}" destId="{5CC2B141-8A84-4776-969C-E9170544AD3C}" srcOrd="4" destOrd="0" parTransId="{2004B1AC-15A0-4B6B-AC41-E9980E8192D3}" sibTransId="{DB3B4AEF-8CB4-4934-98CE-802D11B671FD}"/>
    <dgm:cxn modelId="{7B562C31-502F-493F-9829-9B61182D04AC}" type="presOf" srcId="{7170F36B-F641-46AB-A8EA-55937050C696}" destId="{1D286DA8-D3D4-4E2E-B94B-EC0222D05460}" srcOrd="0" destOrd="0" presId="urn:microsoft.com/office/officeart/2005/8/layout/orgChart1"/>
    <dgm:cxn modelId="{0BFE3EC5-580C-4066-9740-5E767E9DCD3F}" srcId="{B6DF4497-749E-49FD-93A9-BF56BEF75EA5}" destId="{0E538598-8F4F-4EB2-9AE2-28EC68618052}" srcOrd="0" destOrd="0" parTransId="{DE1A808E-627B-4CC1-A3F3-4ED7192BCB1C}" sibTransId="{D83ECC4B-935A-4C3B-86F2-B1B3034486AB}"/>
    <dgm:cxn modelId="{697D5206-5B75-48A0-89C4-A30302ACAC0A}" srcId="{B6DF4497-749E-49FD-93A9-BF56BEF75EA5}" destId="{23557ADD-85E5-44AD-BBE7-B2E29FD24879}" srcOrd="6" destOrd="0" parTransId="{6FF7104A-2A49-42AA-8CA7-76C13F22EE15}" sibTransId="{76397D16-3B06-4D0C-97B7-8A02EA8FA906}"/>
    <dgm:cxn modelId="{8EB60DBC-9FD8-42E3-B578-900BA1827477}" type="presOf" srcId="{9D58CCEB-4B4D-4469-B6A8-ED465AE7422B}" destId="{10EDC7F8-3160-4546-87B1-5D6367D82F87}" srcOrd="0" destOrd="0" presId="urn:microsoft.com/office/officeart/2005/8/layout/orgChart1"/>
    <dgm:cxn modelId="{DA873DF6-7722-43C7-B89A-AB38813035A6}" type="presOf" srcId="{306E5A03-C961-4E6C-AA86-F87DA46A3197}" destId="{A4D92F05-B3AB-44B3-A703-766AEA130E9A}" srcOrd="0" destOrd="0" presId="urn:microsoft.com/office/officeart/2005/8/layout/orgChart1"/>
    <dgm:cxn modelId="{2EB4C10C-1FC1-4127-944F-CA2196CAF177}" type="presOf" srcId="{1758D89C-FB88-49D3-945F-4F5AC91A35DB}" destId="{D6F91392-2323-4F8E-B688-D442B5180165}" srcOrd="0" destOrd="0" presId="urn:microsoft.com/office/officeart/2005/8/layout/orgChart1"/>
    <dgm:cxn modelId="{154AC718-2FA2-4E42-86D4-C3693107714D}" type="presParOf" srcId="{CADC3F0B-04E4-4F7E-ACB1-12EA04B6954E}" destId="{FF669554-AD9C-47AC-BD92-CF5D8E0DF4B4}" srcOrd="0" destOrd="0" presId="urn:microsoft.com/office/officeart/2005/8/layout/orgChart1"/>
    <dgm:cxn modelId="{6446FD2C-AE15-4A49-BC53-BE5DF1A6F1D0}" type="presParOf" srcId="{FF669554-AD9C-47AC-BD92-CF5D8E0DF4B4}" destId="{FEF80CBD-D45E-4FE0-9D5D-65611773FCBD}" srcOrd="0" destOrd="0" presId="urn:microsoft.com/office/officeart/2005/8/layout/orgChart1"/>
    <dgm:cxn modelId="{93EBFBFA-71C8-457F-B779-F249C262D5E3}" type="presParOf" srcId="{FEF80CBD-D45E-4FE0-9D5D-65611773FCBD}" destId="{160EA3F5-168E-48E8-BE7C-F68A8F424AD0}" srcOrd="0" destOrd="0" presId="urn:microsoft.com/office/officeart/2005/8/layout/orgChart1"/>
    <dgm:cxn modelId="{E15C194C-595D-40E5-95C8-B066EB3FA58C}" type="presParOf" srcId="{FEF80CBD-D45E-4FE0-9D5D-65611773FCBD}" destId="{7B6C2947-FD70-4736-A94F-4C6BCCE75964}" srcOrd="1" destOrd="0" presId="urn:microsoft.com/office/officeart/2005/8/layout/orgChart1"/>
    <dgm:cxn modelId="{B2A3295B-AA4A-4E66-B75A-AC7434D8AC8D}" type="presParOf" srcId="{FF669554-AD9C-47AC-BD92-CF5D8E0DF4B4}" destId="{96971FFB-909D-45E2-A020-D34577799BDF}" srcOrd="1" destOrd="0" presId="urn:microsoft.com/office/officeart/2005/8/layout/orgChart1"/>
    <dgm:cxn modelId="{6121B02E-8A84-44CB-ABFE-22DFCEC43904}" type="presParOf" srcId="{96971FFB-909D-45E2-A020-D34577799BDF}" destId="{497BEF01-0A63-4A77-9777-12467F6491DB}" srcOrd="0" destOrd="0" presId="urn:microsoft.com/office/officeart/2005/8/layout/orgChart1"/>
    <dgm:cxn modelId="{505792C9-BD24-4DB1-8F1D-9FFCDC8649E3}" type="presParOf" srcId="{96971FFB-909D-45E2-A020-D34577799BDF}" destId="{A9042891-3CE7-47C5-B6FD-3EC735D73458}" srcOrd="1" destOrd="0" presId="urn:microsoft.com/office/officeart/2005/8/layout/orgChart1"/>
    <dgm:cxn modelId="{46708781-75D3-4BA0-91CA-E7B585C4927F}" type="presParOf" srcId="{A9042891-3CE7-47C5-B6FD-3EC735D73458}" destId="{7BDC7515-F4A0-4180-8591-DCF8375520F2}" srcOrd="0" destOrd="0" presId="urn:microsoft.com/office/officeart/2005/8/layout/orgChart1"/>
    <dgm:cxn modelId="{F26ABB2D-EB73-4803-B978-BDB36FBB1F26}" type="presParOf" srcId="{7BDC7515-F4A0-4180-8591-DCF8375520F2}" destId="{749BDEDA-26F6-43B2-B576-4AD0C2BF8B43}" srcOrd="0" destOrd="0" presId="urn:microsoft.com/office/officeart/2005/8/layout/orgChart1"/>
    <dgm:cxn modelId="{508BA979-5558-4A04-9287-ECD12D61E99F}" type="presParOf" srcId="{7BDC7515-F4A0-4180-8591-DCF8375520F2}" destId="{3ECF76A2-EA8A-41A4-A78A-B663F06EBA24}" srcOrd="1" destOrd="0" presId="urn:microsoft.com/office/officeart/2005/8/layout/orgChart1"/>
    <dgm:cxn modelId="{FF7855DF-E2F3-4E78-B0DB-D2F0D859E971}" type="presParOf" srcId="{A9042891-3CE7-47C5-B6FD-3EC735D73458}" destId="{2F4E12DE-3AB3-4242-A33C-D69ECF503C88}" srcOrd="1" destOrd="0" presId="urn:microsoft.com/office/officeart/2005/8/layout/orgChart1"/>
    <dgm:cxn modelId="{F154A48C-797E-42E9-8B48-8B01626E6224}" type="presParOf" srcId="{A9042891-3CE7-47C5-B6FD-3EC735D73458}" destId="{DF8B8A81-9A03-4F95-8BC9-BD9119E0ABFE}" srcOrd="2" destOrd="0" presId="urn:microsoft.com/office/officeart/2005/8/layout/orgChart1"/>
    <dgm:cxn modelId="{2868B945-B95B-498D-BC1E-E004CAC98D93}" type="presParOf" srcId="{96971FFB-909D-45E2-A020-D34577799BDF}" destId="{6117191F-4BB9-42DA-A3A0-EA853F79EE11}" srcOrd="2" destOrd="0" presId="urn:microsoft.com/office/officeart/2005/8/layout/orgChart1"/>
    <dgm:cxn modelId="{B14621E9-8960-4550-BCA1-EE85E9F7C202}" type="presParOf" srcId="{96971FFB-909D-45E2-A020-D34577799BDF}" destId="{BDEB58FD-A817-46DB-A6CC-57352D231BB0}" srcOrd="3" destOrd="0" presId="urn:microsoft.com/office/officeart/2005/8/layout/orgChart1"/>
    <dgm:cxn modelId="{980492AB-2EFE-4D01-81E2-25DCA921E78D}" type="presParOf" srcId="{BDEB58FD-A817-46DB-A6CC-57352D231BB0}" destId="{AD05B00F-3687-459D-812B-9A29C48F9428}" srcOrd="0" destOrd="0" presId="urn:microsoft.com/office/officeart/2005/8/layout/orgChart1"/>
    <dgm:cxn modelId="{29410334-85F2-4058-85F7-8A0A931B8783}" type="presParOf" srcId="{AD05B00F-3687-459D-812B-9A29C48F9428}" destId="{10EDC7F8-3160-4546-87B1-5D6367D82F87}" srcOrd="0" destOrd="0" presId="urn:microsoft.com/office/officeart/2005/8/layout/orgChart1"/>
    <dgm:cxn modelId="{5D44F012-A2B7-468D-A0E1-39E56E420771}" type="presParOf" srcId="{AD05B00F-3687-459D-812B-9A29C48F9428}" destId="{87BAE15D-1B98-4545-A3B1-B8B4CDEA461F}" srcOrd="1" destOrd="0" presId="urn:microsoft.com/office/officeart/2005/8/layout/orgChart1"/>
    <dgm:cxn modelId="{CB6F3AB4-1EB6-4186-831B-F4E2B823C3A1}" type="presParOf" srcId="{BDEB58FD-A817-46DB-A6CC-57352D231BB0}" destId="{8D3D8A65-78E7-4103-9536-D2435E9DE43E}" srcOrd="1" destOrd="0" presId="urn:microsoft.com/office/officeart/2005/8/layout/orgChart1"/>
    <dgm:cxn modelId="{FFBE0FBC-1995-410D-AC44-535AA867F4C4}" type="presParOf" srcId="{BDEB58FD-A817-46DB-A6CC-57352D231BB0}" destId="{50D59603-5812-4F8E-8E09-1447B053D114}" srcOrd="2" destOrd="0" presId="urn:microsoft.com/office/officeart/2005/8/layout/orgChart1"/>
    <dgm:cxn modelId="{63FBA770-1E21-4AB2-B42D-CC5FC81E2E8C}" type="presParOf" srcId="{96971FFB-909D-45E2-A020-D34577799BDF}" destId="{6B4E4EC6-D77C-4450-9333-86954858370E}" srcOrd="4" destOrd="0" presId="urn:microsoft.com/office/officeart/2005/8/layout/orgChart1"/>
    <dgm:cxn modelId="{8B26338E-23BC-406B-8C8A-0A6C1633EEDA}" type="presParOf" srcId="{96971FFB-909D-45E2-A020-D34577799BDF}" destId="{0C641CBC-842B-4384-8CDD-9690EDF59620}" srcOrd="5" destOrd="0" presId="urn:microsoft.com/office/officeart/2005/8/layout/orgChart1"/>
    <dgm:cxn modelId="{2A59EBF9-4E8B-46B6-B5FB-9AD5DE618A94}" type="presParOf" srcId="{0C641CBC-842B-4384-8CDD-9690EDF59620}" destId="{3E4A83A9-1C8E-4C25-9C09-F8981B71F660}" srcOrd="0" destOrd="0" presId="urn:microsoft.com/office/officeart/2005/8/layout/orgChart1"/>
    <dgm:cxn modelId="{90A92F91-5F18-4E7C-BBF4-C8E9418FB6DD}" type="presParOf" srcId="{3E4A83A9-1C8E-4C25-9C09-F8981B71F660}" destId="{CE4F7F81-1C48-48F3-8C90-CF20A6581826}" srcOrd="0" destOrd="0" presId="urn:microsoft.com/office/officeart/2005/8/layout/orgChart1"/>
    <dgm:cxn modelId="{928D0AE0-6A64-4B18-A68B-A7C21C92805F}" type="presParOf" srcId="{3E4A83A9-1C8E-4C25-9C09-F8981B71F660}" destId="{A5A26AFC-2603-4828-8B92-5F880D5C934B}" srcOrd="1" destOrd="0" presId="urn:microsoft.com/office/officeart/2005/8/layout/orgChart1"/>
    <dgm:cxn modelId="{DD85DCCE-45D5-484A-8AB0-CFC2D9C992E5}" type="presParOf" srcId="{0C641CBC-842B-4384-8CDD-9690EDF59620}" destId="{97F7F63F-2AF5-445A-AA4B-1DC5C6233ECC}" srcOrd="1" destOrd="0" presId="urn:microsoft.com/office/officeart/2005/8/layout/orgChart1"/>
    <dgm:cxn modelId="{8D5420F3-695A-4DB3-AEAA-B97D47AF577F}" type="presParOf" srcId="{0C641CBC-842B-4384-8CDD-9690EDF59620}" destId="{67CFAC2D-DC72-4241-8868-B88265194F86}" srcOrd="2" destOrd="0" presId="urn:microsoft.com/office/officeart/2005/8/layout/orgChart1"/>
    <dgm:cxn modelId="{523C0CE4-7B38-4C02-B928-0A4591FC9A52}" type="presParOf" srcId="{96971FFB-909D-45E2-A020-D34577799BDF}" destId="{3C94981C-525D-4B94-A6EA-2E5F7B0AB270}" srcOrd="6" destOrd="0" presId="urn:microsoft.com/office/officeart/2005/8/layout/orgChart1"/>
    <dgm:cxn modelId="{392C1646-9033-4A5E-AB4A-9506F460D653}" type="presParOf" srcId="{96971FFB-909D-45E2-A020-D34577799BDF}" destId="{1CD5B4D3-2DFD-4BEE-91F2-8E279E07D35F}" srcOrd="7" destOrd="0" presId="urn:microsoft.com/office/officeart/2005/8/layout/orgChart1"/>
    <dgm:cxn modelId="{4FF14DAE-17C8-417B-B942-74B4591629C5}" type="presParOf" srcId="{1CD5B4D3-2DFD-4BEE-91F2-8E279E07D35F}" destId="{5FB1F63E-0C26-49CA-AB8B-5AE8A7B8F552}" srcOrd="0" destOrd="0" presId="urn:microsoft.com/office/officeart/2005/8/layout/orgChart1"/>
    <dgm:cxn modelId="{606AB212-3218-4858-8AD0-BAD03B5434E4}" type="presParOf" srcId="{5FB1F63E-0C26-49CA-AB8B-5AE8A7B8F552}" destId="{1D286DA8-D3D4-4E2E-B94B-EC0222D05460}" srcOrd="0" destOrd="0" presId="urn:microsoft.com/office/officeart/2005/8/layout/orgChart1"/>
    <dgm:cxn modelId="{E11707A7-A45F-4C5A-A345-CB9BA8563951}" type="presParOf" srcId="{5FB1F63E-0C26-49CA-AB8B-5AE8A7B8F552}" destId="{BCD4AB05-C9E8-4B01-A944-42CDB2E6D28F}" srcOrd="1" destOrd="0" presId="urn:microsoft.com/office/officeart/2005/8/layout/orgChart1"/>
    <dgm:cxn modelId="{9C403226-3C2F-4AD8-85A0-D5F74D517468}" type="presParOf" srcId="{1CD5B4D3-2DFD-4BEE-91F2-8E279E07D35F}" destId="{1A019848-17BB-4E18-A6CE-95236C119DBB}" srcOrd="1" destOrd="0" presId="urn:microsoft.com/office/officeart/2005/8/layout/orgChart1"/>
    <dgm:cxn modelId="{7FC1E923-A0D1-4A22-A178-DFD33E1E82D6}" type="presParOf" srcId="{1CD5B4D3-2DFD-4BEE-91F2-8E279E07D35F}" destId="{7177A291-4229-4DBA-8F16-CA989729162A}" srcOrd="2" destOrd="0" presId="urn:microsoft.com/office/officeart/2005/8/layout/orgChart1"/>
    <dgm:cxn modelId="{B369A257-7783-477D-A007-6FDF6F269C18}" type="presParOf" srcId="{96971FFB-909D-45E2-A020-D34577799BDF}" destId="{5806BE23-A6F6-475C-876C-DEC6EF2497E5}" srcOrd="8" destOrd="0" presId="urn:microsoft.com/office/officeart/2005/8/layout/orgChart1"/>
    <dgm:cxn modelId="{EDBD9521-38F4-4C31-80B3-8D97939D20D9}" type="presParOf" srcId="{96971FFB-909D-45E2-A020-D34577799BDF}" destId="{7E459A53-0D27-446E-B216-D0EC0A411397}" srcOrd="9" destOrd="0" presId="urn:microsoft.com/office/officeart/2005/8/layout/orgChart1"/>
    <dgm:cxn modelId="{7CCED9ED-0787-4948-85FA-60F49CFFAA60}" type="presParOf" srcId="{7E459A53-0D27-446E-B216-D0EC0A411397}" destId="{F6A58115-411F-4E77-9D72-07360DB6BBA4}" srcOrd="0" destOrd="0" presId="urn:microsoft.com/office/officeart/2005/8/layout/orgChart1"/>
    <dgm:cxn modelId="{2E94A972-7834-42A6-AF86-30F6EA8F87FE}" type="presParOf" srcId="{F6A58115-411F-4E77-9D72-07360DB6BBA4}" destId="{90A57052-3AC2-44BD-B447-59DCF16FD8B8}" srcOrd="0" destOrd="0" presId="urn:microsoft.com/office/officeart/2005/8/layout/orgChart1"/>
    <dgm:cxn modelId="{1D35DE60-B57B-4D84-8EAA-7812AECE3259}" type="presParOf" srcId="{F6A58115-411F-4E77-9D72-07360DB6BBA4}" destId="{9BFD9F6B-B320-49B0-B9A5-B7B5C6491BC6}" srcOrd="1" destOrd="0" presId="urn:microsoft.com/office/officeart/2005/8/layout/orgChart1"/>
    <dgm:cxn modelId="{0965F5A3-506B-42A1-82AB-628626B9869C}" type="presParOf" srcId="{7E459A53-0D27-446E-B216-D0EC0A411397}" destId="{AFC755D9-2765-4A2D-88AD-02731D58CBF0}" srcOrd="1" destOrd="0" presId="urn:microsoft.com/office/officeart/2005/8/layout/orgChart1"/>
    <dgm:cxn modelId="{586AD7BC-785E-4628-8884-127EDAEA5A85}" type="presParOf" srcId="{7E459A53-0D27-446E-B216-D0EC0A411397}" destId="{88CD4449-22B6-4BF8-AADE-5ED66025B760}" srcOrd="2" destOrd="0" presId="urn:microsoft.com/office/officeart/2005/8/layout/orgChart1"/>
    <dgm:cxn modelId="{94B2EDDF-0E19-436B-8DA5-68C8A655BCDB}" type="presParOf" srcId="{96971FFB-909D-45E2-A020-D34577799BDF}" destId="{A4D92F05-B3AB-44B3-A703-766AEA130E9A}" srcOrd="10" destOrd="0" presId="urn:microsoft.com/office/officeart/2005/8/layout/orgChart1"/>
    <dgm:cxn modelId="{E003C5CA-A99E-416B-81E5-989C3F202417}" type="presParOf" srcId="{96971FFB-909D-45E2-A020-D34577799BDF}" destId="{D23A68EA-40FB-498E-8510-313529807A0F}" srcOrd="11" destOrd="0" presId="urn:microsoft.com/office/officeart/2005/8/layout/orgChart1"/>
    <dgm:cxn modelId="{40DE34C0-EECE-4461-91E0-39E2CDB7D00C}" type="presParOf" srcId="{D23A68EA-40FB-498E-8510-313529807A0F}" destId="{9FFB3C52-C540-49B7-9DD2-BD54EBF70550}" srcOrd="0" destOrd="0" presId="urn:microsoft.com/office/officeart/2005/8/layout/orgChart1"/>
    <dgm:cxn modelId="{2D8AB2EF-777B-4FC6-A898-644680F67F41}" type="presParOf" srcId="{9FFB3C52-C540-49B7-9DD2-BD54EBF70550}" destId="{7CAD28FF-25E4-489A-90FF-8CC148BC5006}" srcOrd="0" destOrd="0" presId="urn:microsoft.com/office/officeart/2005/8/layout/orgChart1"/>
    <dgm:cxn modelId="{F99935AE-BB00-4CBD-A358-17DA36782B0F}" type="presParOf" srcId="{9FFB3C52-C540-49B7-9DD2-BD54EBF70550}" destId="{69DFAD71-03F1-4554-A8D8-8CA8AFD6C2FE}" srcOrd="1" destOrd="0" presId="urn:microsoft.com/office/officeart/2005/8/layout/orgChart1"/>
    <dgm:cxn modelId="{D2344E30-86F7-42AA-8263-569E8C0A69AD}" type="presParOf" srcId="{D23A68EA-40FB-498E-8510-313529807A0F}" destId="{1DB9023F-A677-4393-9677-07D7725AA8C8}" srcOrd="1" destOrd="0" presId="urn:microsoft.com/office/officeart/2005/8/layout/orgChart1"/>
    <dgm:cxn modelId="{587BCAF0-8791-40BE-8AAB-D6D9D9712C31}" type="presParOf" srcId="{D23A68EA-40FB-498E-8510-313529807A0F}" destId="{49BCFB02-C95A-4713-B4B5-D9B3927A04A7}" srcOrd="2" destOrd="0" presId="urn:microsoft.com/office/officeart/2005/8/layout/orgChart1"/>
    <dgm:cxn modelId="{2D520DD9-B5A4-4BC4-8221-7ECD075BE743}" type="presParOf" srcId="{96971FFB-909D-45E2-A020-D34577799BDF}" destId="{ECB85FC0-568B-463D-A38E-0AB2C636DFA6}" srcOrd="12" destOrd="0" presId="urn:microsoft.com/office/officeart/2005/8/layout/orgChart1"/>
    <dgm:cxn modelId="{AA687607-D269-4466-87F8-058C1FF569E6}" type="presParOf" srcId="{96971FFB-909D-45E2-A020-D34577799BDF}" destId="{31873EA5-7E1E-41A3-87D4-0C6D2690C3E2}" srcOrd="13" destOrd="0" presId="urn:microsoft.com/office/officeart/2005/8/layout/orgChart1"/>
    <dgm:cxn modelId="{21249DF2-FF81-483A-8C79-384A33B6A523}" type="presParOf" srcId="{31873EA5-7E1E-41A3-87D4-0C6D2690C3E2}" destId="{DEECF228-1369-437A-B1C0-D20A09E4A67C}" srcOrd="0" destOrd="0" presId="urn:microsoft.com/office/officeart/2005/8/layout/orgChart1"/>
    <dgm:cxn modelId="{B6E020FD-FC34-4111-8055-48D240CA2226}" type="presParOf" srcId="{DEECF228-1369-437A-B1C0-D20A09E4A67C}" destId="{24EC84A9-6D87-46E6-980A-53F699DA5953}" srcOrd="0" destOrd="0" presId="urn:microsoft.com/office/officeart/2005/8/layout/orgChart1"/>
    <dgm:cxn modelId="{7F2EEE8A-89A2-4E03-B64C-B30211941600}" type="presParOf" srcId="{DEECF228-1369-437A-B1C0-D20A09E4A67C}" destId="{29488F78-9B25-47F2-BD69-6EFDD3D53903}" srcOrd="1" destOrd="0" presId="urn:microsoft.com/office/officeart/2005/8/layout/orgChart1"/>
    <dgm:cxn modelId="{2C485A28-9ECB-4441-AD70-11C01D0DBED0}" type="presParOf" srcId="{31873EA5-7E1E-41A3-87D4-0C6D2690C3E2}" destId="{7822D21D-FCE7-4DC6-BAF0-E665852F46B1}" srcOrd="1" destOrd="0" presId="urn:microsoft.com/office/officeart/2005/8/layout/orgChart1"/>
    <dgm:cxn modelId="{1A7B4CD7-8394-4E5A-892A-EA5AE53B48BD}" type="presParOf" srcId="{7822D21D-FCE7-4DC6-BAF0-E665852F46B1}" destId="{D6F91392-2323-4F8E-B688-D442B5180165}" srcOrd="0" destOrd="0" presId="urn:microsoft.com/office/officeart/2005/8/layout/orgChart1"/>
    <dgm:cxn modelId="{95245F44-0042-4350-929E-92FAB2F718D2}" type="presParOf" srcId="{7822D21D-FCE7-4DC6-BAF0-E665852F46B1}" destId="{7AA466B1-F1C7-4725-AB0D-CDFB49611001}" srcOrd="1" destOrd="0" presId="urn:microsoft.com/office/officeart/2005/8/layout/orgChart1"/>
    <dgm:cxn modelId="{C0DD334D-EBB5-4BB6-964C-5281C4429F62}" type="presParOf" srcId="{7AA466B1-F1C7-4725-AB0D-CDFB49611001}" destId="{EECA55F9-D761-4AE6-8E88-CAB6FBFBE8C3}" srcOrd="0" destOrd="0" presId="urn:microsoft.com/office/officeart/2005/8/layout/orgChart1"/>
    <dgm:cxn modelId="{15F043ED-58E4-4A56-B369-A7974833574A}" type="presParOf" srcId="{EECA55F9-D761-4AE6-8E88-CAB6FBFBE8C3}" destId="{A0F92EA5-25CA-4761-BAE1-81356496F5CD}" srcOrd="0" destOrd="0" presId="urn:microsoft.com/office/officeart/2005/8/layout/orgChart1"/>
    <dgm:cxn modelId="{2AE50CBB-6826-4778-927A-AC55840B46E9}" type="presParOf" srcId="{EECA55F9-D761-4AE6-8E88-CAB6FBFBE8C3}" destId="{7C8C2112-DD28-479A-B881-CC07413159EA}" srcOrd="1" destOrd="0" presId="urn:microsoft.com/office/officeart/2005/8/layout/orgChart1"/>
    <dgm:cxn modelId="{216C2C57-48C8-4A1D-9B94-0B37556599B4}" type="presParOf" srcId="{7AA466B1-F1C7-4725-AB0D-CDFB49611001}" destId="{21128EF4-A263-4B42-B4FE-602EBF31782B}" srcOrd="1" destOrd="0" presId="urn:microsoft.com/office/officeart/2005/8/layout/orgChart1"/>
    <dgm:cxn modelId="{EC0769BE-2DEF-409F-9209-136318B7CF2E}" type="presParOf" srcId="{7AA466B1-F1C7-4725-AB0D-CDFB49611001}" destId="{C2F4DDB2-2593-4FC6-BC6A-5F0F52ED6F60}" srcOrd="2" destOrd="0" presId="urn:microsoft.com/office/officeart/2005/8/layout/orgChart1"/>
    <dgm:cxn modelId="{6FA50796-EE2D-4B0D-B163-1A6633BA75BF}" type="presParOf" srcId="{31873EA5-7E1E-41A3-87D4-0C6D2690C3E2}" destId="{DBD15616-5BDE-4BAE-A771-4E9F84511E6E}" srcOrd="2" destOrd="0" presId="urn:microsoft.com/office/officeart/2005/8/layout/orgChart1"/>
    <dgm:cxn modelId="{0D3C9DDF-A571-4E82-9E9B-7F9910900F5B}" type="presParOf" srcId="{FF669554-AD9C-47AC-BD92-CF5D8E0DF4B4}" destId="{BA4C77EB-44BE-4CB8-864A-58A26E7A0C84}" srcOrd="2" destOrd="0" presId="urn:microsoft.com/office/officeart/2005/8/layout/orgChar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8549853-59BF-47BF-A695-A5D7B13CBAB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5E286C09-A67D-497E-A698-0D1DC245E49D}">
      <dgm:prSet phldrT="[Texte]" custT="1"/>
      <dgm:spPr>
        <a:solidFill>
          <a:schemeClr val="accent2">
            <a:lumMod val="75000"/>
          </a:schemeClr>
        </a:solidFill>
        <a:effectLst>
          <a:outerShdw blurRad="9017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2400" b="1" dirty="0" smtClean="0">
              <a:latin typeface="Arial" pitchFamily="34" charset="0"/>
              <a:cs typeface="Arial" pitchFamily="34" charset="0"/>
            </a:rPr>
            <a:t>4 Thématiques transversales</a:t>
          </a:r>
          <a:endParaRPr lang="fr-CA" sz="2400" b="1" dirty="0">
            <a:latin typeface="Arial" pitchFamily="34" charset="0"/>
            <a:cs typeface="Arial" pitchFamily="34" charset="0"/>
          </a:endParaRPr>
        </a:p>
      </dgm:t>
    </dgm:pt>
    <dgm:pt modelId="{D3023092-5418-4BB4-8893-FB6C106A11FE}" type="parTrans" cxnId="{02E0FD69-6B16-429A-8F25-7DC3A3E642AA}">
      <dgm:prSet/>
      <dgm:spPr/>
      <dgm:t>
        <a:bodyPr/>
        <a:lstStyle/>
        <a:p>
          <a:endParaRPr lang="fr-CA"/>
        </a:p>
      </dgm:t>
    </dgm:pt>
    <dgm:pt modelId="{52A39F95-8A95-446B-8273-AC19471928F9}" type="sibTrans" cxnId="{02E0FD69-6B16-429A-8F25-7DC3A3E642AA}">
      <dgm:prSet/>
      <dgm:spPr/>
      <dgm:t>
        <a:bodyPr/>
        <a:lstStyle/>
        <a:p>
          <a:endParaRPr lang="fr-CA"/>
        </a:p>
      </dgm:t>
    </dgm:pt>
    <dgm:pt modelId="{048B4E1E-67D1-4D6F-B5A4-AF4BDFBFEB3D}">
      <dgm:prSet phldrT="[Texte]" custT="1"/>
      <dgm:spPr>
        <a:solidFill>
          <a:schemeClr val="accent2">
            <a:lumMod val="75000"/>
          </a:schemeClr>
        </a:solidFill>
        <a:effectLst>
          <a:outerShdw blurRad="9906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1800" dirty="0" smtClean="0">
              <a:latin typeface="Arial" pitchFamily="34" charset="0"/>
              <a:cs typeface="Arial" pitchFamily="34" charset="0"/>
            </a:rPr>
            <a:t>1-</a:t>
          </a:r>
          <a:r>
            <a:rPr lang="fr-CA" sz="1800" dirty="0" err="1" smtClean="0">
              <a:latin typeface="Arial" pitchFamily="34" charset="0"/>
              <a:cs typeface="Arial" pitchFamily="34" charset="0"/>
            </a:rPr>
            <a:t>Intersectorialité</a:t>
          </a:r>
          <a:endParaRPr lang="fr-CA" sz="1800" dirty="0">
            <a:latin typeface="Arial" pitchFamily="34" charset="0"/>
            <a:cs typeface="Arial" pitchFamily="34" charset="0"/>
          </a:endParaRPr>
        </a:p>
      </dgm:t>
    </dgm:pt>
    <dgm:pt modelId="{D54AB777-3F57-42C1-8B79-3B355CC29189}" type="parTrans" cxnId="{2B42B379-D8E4-41A8-B887-992B23381C14}">
      <dgm:prSet/>
      <dgm:spPr/>
      <dgm:t>
        <a:bodyPr/>
        <a:lstStyle/>
        <a:p>
          <a:endParaRPr lang="fr-CA"/>
        </a:p>
      </dgm:t>
    </dgm:pt>
    <dgm:pt modelId="{2F0A48D9-4F09-4621-8C4B-6C3F4BCEFC7E}" type="sibTrans" cxnId="{2B42B379-D8E4-41A8-B887-992B23381C14}">
      <dgm:prSet/>
      <dgm:spPr/>
      <dgm:t>
        <a:bodyPr/>
        <a:lstStyle/>
        <a:p>
          <a:endParaRPr lang="fr-CA"/>
        </a:p>
      </dgm:t>
    </dgm:pt>
    <dgm:pt modelId="{F74CA944-0CE6-4FAA-9660-B969A8897F04}">
      <dgm:prSet phldrT="[Texte]" custT="1"/>
      <dgm:spPr>
        <a:solidFill>
          <a:schemeClr val="accent2">
            <a:lumMod val="75000"/>
          </a:schemeClr>
        </a:solidFill>
        <a:effectLst>
          <a:outerShdw blurRad="9144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1800" dirty="0" smtClean="0">
              <a:latin typeface="Arial" pitchFamily="34" charset="0"/>
              <a:cs typeface="Arial" pitchFamily="34" charset="0"/>
            </a:rPr>
            <a:t>2- Action communautaire</a:t>
          </a:r>
          <a:endParaRPr lang="fr-CA" sz="1800" dirty="0">
            <a:latin typeface="Arial" pitchFamily="34" charset="0"/>
            <a:cs typeface="Arial" pitchFamily="34" charset="0"/>
          </a:endParaRPr>
        </a:p>
      </dgm:t>
    </dgm:pt>
    <dgm:pt modelId="{5B3DB6F3-0CD2-4512-BCD5-7D6216DC9DE3}" type="parTrans" cxnId="{B894F440-8469-4F2A-B33B-B7CECFBFADE2}">
      <dgm:prSet/>
      <dgm:spPr/>
      <dgm:t>
        <a:bodyPr/>
        <a:lstStyle/>
        <a:p>
          <a:endParaRPr lang="fr-CA"/>
        </a:p>
      </dgm:t>
    </dgm:pt>
    <dgm:pt modelId="{7E5B7245-3EFC-4CD9-9769-44CDCC7AF000}" type="sibTrans" cxnId="{B894F440-8469-4F2A-B33B-B7CECFBFADE2}">
      <dgm:prSet/>
      <dgm:spPr/>
      <dgm:t>
        <a:bodyPr/>
        <a:lstStyle/>
        <a:p>
          <a:endParaRPr lang="fr-CA"/>
        </a:p>
      </dgm:t>
    </dgm:pt>
    <dgm:pt modelId="{3A24D83B-5679-49C1-AEFE-0EC2FAFF3FEA}">
      <dgm:prSet phldrT="[Texte]" custT="1"/>
      <dgm:spPr>
        <a:solidFill>
          <a:schemeClr val="accent2">
            <a:lumMod val="75000"/>
          </a:schemeClr>
        </a:solidFill>
        <a:effectLst>
          <a:outerShdw blurRad="9017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1800" dirty="0" smtClean="0">
              <a:latin typeface="Arial" pitchFamily="34" charset="0"/>
              <a:cs typeface="Arial" pitchFamily="34" charset="0"/>
            </a:rPr>
            <a:t>3- Recherche</a:t>
          </a:r>
          <a:endParaRPr lang="fr-CA" sz="1800" dirty="0">
            <a:latin typeface="Arial" pitchFamily="34" charset="0"/>
            <a:cs typeface="Arial" pitchFamily="34" charset="0"/>
          </a:endParaRPr>
        </a:p>
      </dgm:t>
    </dgm:pt>
    <dgm:pt modelId="{B2598CD3-3F28-4B5F-8DDE-BCF8D575F76C}" type="parTrans" cxnId="{F462C8C5-B3C9-434F-BD06-38D6DD54EE26}">
      <dgm:prSet/>
      <dgm:spPr/>
      <dgm:t>
        <a:bodyPr/>
        <a:lstStyle/>
        <a:p>
          <a:endParaRPr lang="fr-CA"/>
        </a:p>
      </dgm:t>
    </dgm:pt>
    <dgm:pt modelId="{AFC6552B-94CC-4B40-8671-7975FE45FB2D}" type="sibTrans" cxnId="{F462C8C5-B3C9-434F-BD06-38D6DD54EE26}">
      <dgm:prSet/>
      <dgm:spPr/>
      <dgm:t>
        <a:bodyPr/>
        <a:lstStyle/>
        <a:p>
          <a:endParaRPr lang="fr-CA"/>
        </a:p>
      </dgm:t>
    </dgm:pt>
    <dgm:pt modelId="{1B01C4DB-C66F-4C56-BF4D-D44E16ED85B2}">
      <dgm:prSet custT="1"/>
      <dgm:spPr>
        <a:solidFill>
          <a:schemeClr val="accent2">
            <a:lumMod val="75000"/>
          </a:schemeClr>
        </a:solidFill>
        <a:effectLst>
          <a:outerShdw blurRad="9398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1800" dirty="0" smtClean="0">
              <a:latin typeface="Arial" pitchFamily="34" charset="0"/>
              <a:cs typeface="Arial" pitchFamily="34" charset="0"/>
            </a:rPr>
            <a:t>4- Ruralité/ Urbanité</a:t>
          </a:r>
          <a:endParaRPr lang="fr-CA" sz="1800" dirty="0">
            <a:latin typeface="Arial" pitchFamily="34" charset="0"/>
            <a:cs typeface="Arial" pitchFamily="34" charset="0"/>
          </a:endParaRPr>
        </a:p>
      </dgm:t>
    </dgm:pt>
    <dgm:pt modelId="{FB689DFF-0FA7-4217-874B-BFB161B717F3}" type="parTrans" cxnId="{9315630A-3A02-48C9-9DB2-CDCA0981D499}">
      <dgm:prSet/>
      <dgm:spPr/>
      <dgm:t>
        <a:bodyPr/>
        <a:lstStyle/>
        <a:p>
          <a:endParaRPr lang="fr-CA"/>
        </a:p>
      </dgm:t>
    </dgm:pt>
    <dgm:pt modelId="{65354968-CBFC-4C9E-A792-12E4F927CB6A}" type="sibTrans" cxnId="{9315630A-3A02-48C9-9DB2-CDCA0981D499}">
      <dgm:prSet/>
      <dgm:spPr/>
      <dgm:t>
        <a:bodyPr/>
        <a:lstStyle/>
        <a:p>
          <a:endParaRPr lang="fr-CA"/>
        </a:p>
      </dgm:t>
    </dgm:pt>
    <dgm:pt modelId="{4FD4AE93-427D-4405-B570-BFFF92CF3192}" type="pres">
      <dgm:prSet presAssocID="{D8549853-59BF-47BF-A695-A5D7B13CBAB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CA"/>
        </a:p>
      </dgm:t>
    </dgm:pt>
    <dgm:pt modelId="{AA3F6F3A-DBC6-4303-B935-22C2A85E0DC3}" type="pres">
      <dgm:prSet presAssocID="{5E286C09-A67D-497E-A698-0D1DC245E49D}" presName="hierRoot1" presStyleCnt="0">
        <dgm:presLayoutVars>
          <dgm:hierBranch val="init"/>
        </dgm:presLayoutVars>
      </dgm:prSet>
      <dgm:spPr/>
    </dgm:pt>
    <dgm:pt modelId="{333FCB03-6CEC-48C6-95C8-136CCC85E146}" type="pres">
      <dgm:prSet presAssocID="{5E286C09-A67D-497E-A698-0D1DC245E49D}" presName="rootComposite1" presStyleCnt="0"/>
      <dgm:spPr/>
    </dgm:pt>
    <dgm:pt modelId="{C79838A2-6E92-4406-ABDB-667430C1A4C7}" type="pres">
      <dgm:prSet presAssocID="{5E286C09-A67D-497E-A698-0D1DC245E49D}" presName="rootText1" presStyleLbl="node0" presStyleIdx="0" presStyleCnt="1" custScaleX="148243" custScaleY="16471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fr-CA"/>
        </a:p>
      </dgm:t>
    </dgm:pt>
    <dgm:pt modelId="{BA270F48-578D-4C87-9418-26FAD3805A97}" type="pres">
      <dgm:prSet presAssocID="{5E286C09-A67D-497E-A698-0D1DC245E49D}" presName="rootConnector1" presStyleLbl="node1" presStyleIdx="0" presStyleCnt="0"/>
      <dgm:spPr/>
      <dgm:t>
        <a:bodyPr/>
        <a:lstStyle/>
        <a:p>
          <a:endParaRPr lang="fr-CA"/>
        </a:p>
      </dgm:t>
    </dgm:pt>
    <dgm:pt modelId="{E512402E-4E3C-40EF-88B4-BBEB8EAEFBA3}" type="pres">
      <dgm:prSet presAssocID="{5E286C09-A67D-497E-A698-0D1DC245E49D}" presName="hierChild2" presStyleCnt="0"/>
      <dgm:spPr/>
    </dgm:pt>
    <dgm:pt modelId="{2FAC4265-5B45-4013-8F93-CD356671578B}" type="pres">
      <dgm:prSet presAssocID="{D54AB777-3F57-42C1-8B79-3B355CC29189}" presName="Name37" presStyleLbl="parChTrans1D2" presStyleIdx="0" presStyleCnt="4"/>
      <dgm:spPr/>
      <dgm:t>
        <a:bodyPr/>
        <a:lstStyle/>
        <a:p>
          <a:endParaRPr lang="fr-CA"/>
        </a:p>
      </dgm:t>
    </dgm:pt>
    <dgm:pt modelId="{7F48E03C-96ED-4F83-B311-7B9255047BD2}" type="pres">
      <dgm:prSet presAssocID="{048B4E1E-67D1-4D6F-B5A4-AF4BDFBFEB3D}" presName="hierRoot2" presStyleCnt="0">
        <dgm:presLayoutVars>
          <dgm:hierBranch val="init"/>
        </dgm:presLayoutVars>
      </dgm:prSet>
      <dgm:spPr/>
    </dgm:pt>
    <dgm:pt modelId="{3F42F87B-E243-42E3-A72A-CEE2825B47FB}" type="pres">
      <dgm:prSet presAssocID="{048B4E1E-67D1-4D6F-B5A4-AF4BDFBFEB3D}" presName="rootComposite" presStyleCnt="0"/>
      <dgm:spPr/>
    </dgm:pt>
    <dgm:pt modelId="{B32A22FC-7800-45E3-A02F-6CB98E6AD24F}" type="pres">
      <dgm:prSet presAssocID="{048B4E1E-67D1-4D6F-B5A4-AF4BDFBFEB3D}" presName="rootText" presStyleLbl="node2" presStyleIdx="0" presStyleCnt="4" custScaleX="107767" custScaleY="11942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fr-CA"/>
        </a:p>
      </dgm:t>
    </dgm:pt>
    <dgm:pt modelId="{271C11BC-2A4C-4ABF-A800-7C3E0FC3A348}" type="pres">
      <dgm:prSet presAssocID="{048B4E1E-67D1-4D6F-B5A4-AF4BDFBFEB3D}" presName="rootConnector" presStyleLbl="node2" presStyleIdx="0" presStyleCnt="4"/>
      <dgm:spPr/>
      <dgm:t>
        <a:bodyPr/>
        <a:lstStyle/>
        <a:p>
          <a:endParaRPr lang="fr-CA"/>
        </a:p>
      </dgm:t>
    </dgm:pt>
    <dgm:pt modelId="{B089EB12-67B6-44F7-9FA8-A2E5F0D2A6F1}" type="pres">
      <dgm:prSet presAssocID="{048B4E1E-67D1-4D6F-B5A4-AF4BDFBFEB3D}" presName="hierChild4" presStyleCnt="0"/>
      <dgm:spPr/>
    </dgm:pt>
    <dgm:pt modelId="{E26E2626-F5EB-441A-B1C1-A63C6E0DF2A4}" type="pres">
      <dgm:prSet presAssocID="{048B4E1E-67D1-4D6F-B5A4-AF4BDFBFEB3D}" presName="hierChild5" presStyleCnt="0"/>
      <dgm:spPr/>
    </dgm:pt>
    <dgm:pt modelId="{2EA8AED5-34B3-4BBC-919C-C2CF76A55DE9}" type="pres">
      <dgm:prSet presAssocID="{5B3DB6F3-0CD2-4512-BCD5-7D6216DC9DE3}" presName="Name37" presStyleLbl="parChTrans1D2" presStyleIdx="1" presStyleCnt="4"/>
      <dgm:spPr/>
      <dgm:t>
        <a:bodyPr/>
        <a:lstStyle/>
        <a:p>
          <a:endParaRPr lang="fr-CA"/>
        </a:p>
      </dgm:t>
    </dgm:pt>
    <dgm:pt modelId="{A33EE3BB-9E1F-4488-A818-5323BEDAC661}" type="pres">
      <dgm:prSet presAssocID="{F74CA944-0CE6-4FAA-9660-B969A8897F04}" presName="hierRoot2" presStyleCnt="0">
        <dgm:presLayoutVars>
          <dgm:hierBranch val="init"/>
        </dgm:presLayoutVars>
      </dgm:prSet>
      <dgm:spPr/>
    </dgm:pt>
    <dgm:pt modelId="{C4951CB1-D3C0-417A-A1F5-AFA3745CB7BF}" type="pres">
      <dgm:prSet presAssocID="{F74CA944-0CE6-4FAA-9660-B969A8897F04}" presName="rootComposite" presStyleCnt="0"/>
      <dgm:spPr/>
    </dgm:pt>
    <dgm:pt modelId="{45B98C88-3A98-4C9E-A186-FB8CCD6FB6AA}" type="pres">
      <dgm:prSet presAssocID="{F74CA944-0CE6-4FAA-9660-B969A8897F04}" presName="rootText" presStyleLbl="node2" presStyleIdx="1" presStyleCnt="4" custScaleX="108620" custScaleY="12168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fr-CA"/>
        </a:p>
      </dgm:t>
    </dgm:pt>
    <dgm:pt modelId="{16A14BB5-89F9-4286-91E3-29906084F648}" type="pres">
      <dgm:prSet presAssocID="{F74CA944-0CE6-4FAA-9660-B969A8897F04}" presName="rootConnector" presStyleLbl="node2" presStyleIdx="1" presStyleCnt="4"/>
      <dgm:spPr/>
      <dgm:t>
        <a:bodyPr/>
        <a:lstStyle/>
        <a:p>
          <a:endParaRPr lang="fr-CA"/>
        </a:p>
      </dgm:t>
    </dgm:pt>
    <dgm:pt modelId="{18D33F4A-DD53-4FBC-B0BD-88B5780C66A8}" type="pres">
      <dgm:prSet presAssocID="{F74CA944-0CE6-4FAA-9660-B969A8897F04}" presName="hierChild4" presStyleCnt="0"/>
      <dgm:spPr/>
    </dgm:pt>
    <dgm:pt modelId="{42182654-3953-4CD0-B4CE-7DAF7DC31E38}" type="pres">
      <dgm:prSet presAssocID="{F74CA944-0CE6-4FAA-9660-B969A8897F04}" presName="hierChild5" presStyleCnt="0"/>
      <dgm:spPr/>
    </dgm:pt>
    <dgm:pt modelId="{4727B78A-5CFD-44C7-928E-4333A4C98E46}" type="pres">
      <dgm:prSet presAssocID="{B2598CD3-3F28-4B5F-8DDE-BCF8D575F76C}" presName="Name37" presStyleLbl="parChTrans1D2" presStyleIdx="2" presStyleCnt="4"/>
      <dgm:spPr/>
      <dgm:t>
        <a:bodyPr/>
        <a:lstStyle/>
        <a:p>
          <a:endParaRPr lang="fr-CA"/>
        </a:p>
      </dgm:t>
    </dgm:pt>
    <dgm:pt modelId="{DF4854DE-0F03-4C26-9F3B-522FD310E6E6}" type="pres">
      <dgm:prSet presAssocID="{3A24D83B-5679-49C1-AEFE-0EC2FAFF3FEA}" presName="hierRoot2" presStyleCnt="0">
        <dgm:presLayoutVars>
          <dgm:hierBranch val="init"/>
        </dgm:presLayoutVars>
      </dgm:prSet>
      <dgm:spPr/>
    </dgm:pt>
    <dgm:pt modelId="{47053983-7DB5-43FA-BFF3-3D593CCE92D8}" type="pres">
      <dgm:prSet presAssocID="{3A24D83B-5679-49C1-AEFE-0EC2FAFF3FEA}" presName="rootComposite" presStyleCnt="0"/>
      <dgm:spPr/>
    </dgm:pt>
    <dgm:pt modelId="{08E793ED-5A1C-4AD4-BA36-26AED0C96143}" type="pres">
      <dgm:prSet presAssocID="{3A24D83B-5679-49C1-AEFE-0EC2FAFF3FEA}" presName="rootText" presStyleLbl="node2" presStyleIdx="2" presStyleCnt="4" custScaleY="12168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fr-CA"/>
        </a:p>
      </dgm:t>
    </dgm:pt>
    <dgm:pt modelId="{67804CC1-CA88-4009-98BE-52C53303126B}" type="pres">
      <dgm:prSet presAssocID="{3A24D83B-5679-49C1-AEFE-0EC2FAFF3FEA}" presName="rootConnector" presStyleLbl="node2" presStyleIdx="2" presStyleCnt="4"/>
      <dgm:spPr/>
      <dgm:t>
        <a:bodyPr/>
        <a:lstStyle/>
        <a:p>
          <a:endParaRPr lang="fr-CA"/>
        </a:p>
      </dgm:t>
    </dgm:pt>
    <dgm:pt modelId="{75E317AC-E112-4222-863C-39519EA58580}" type="pres">
      <dgm:prSet presAssocID="{3A24D83B-5679-49C1-AEFE-0EC2FAFF3FEA}" presName="hierChild4" presStyleCnt="0"/>
      <dgm:spPr/>
    </dgm:pt>
    <dgm:pt modelId="{14D8BAAB-C84F-400E-8A00-FE3A5379A34C}" type="pres">
      <dgm:prSet presAssocID="{3A24D83B-5679-49C1-AEFE-0EC2FAFF3FEA}" presName="hierChild5" presStyleCnt="0"/>
      <dgm:spPr/>
    </dgm:pt>
    <dgm:pt modelId="{80099B6B-F6E9-4B4B-829F-52DDD5746F34}" type="pres">
      <dgm:prSet presAssocID="{FB689DFF-0FA7-4217-874B-BFB161B717F3}" presName="Name37" presStyleLbl="parChTrans1D2" presStyleIdx="3" presStyleCnt="4"/>
      <dgm:spPr/>
      <dgm:t>
        <a:bodyPr/>
        <a:lstStyle/>
        <a:p>
          <a:endParaRPr lang="fr-CA"/>
        </a:p>
      </dgm:t>
    </dgm:pt>
    <dgm:pt modelId="{59C17DD3-E6CD-4206-93D8-AE068D4AFEE7}" type="pres">
      <dgm:prSet presAssocID="{1B01C4DB-C66F-4C56-BF4D-D44E16ED85B2}" presName="hierRoot2" presStyleCnt="0">
        <dgm:presLayoutVars>
          <dgm:hierBranch val="init"/>
        </dgm:presLayoutVars>
      </dgm:prSet>
      <dgm:spPr/>
    </dgm:pt>
    <dgm:pt modelId="{E0660BB1-362A-44BE-B4E5-3A375A0930D0}" type="pres">
      <dgm:prSet presAssocID="{1B01C4DB-C66F-4C56-BF4D-D44E16ED85B2}" presName="rootComposite" presStyleCnt="0"/>
      <dgm:spPr/>
    </dgm:pt>
    <dgm:pt modelId="{3C66DDB2-B763-49A5-B371-916F0FF9A1A8}" type="pres">
      <dgm:prSet presAssocID="{1B01C4DB-C66F-4C56-BF4D-D44E16ED85B2}" presName="rootText" presStyleLbl="node2" presStyleIdx="3" presStyleCnt="4" custScaleY="12394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fr-CA"/>
        </a:p>
      </dgm:t>
    </dgm:pt>
    <dgm:pt modelId="{7583F73E-9A72-4B41-A5AD-473AA2D7C76C}" type="pres">
      <dgm:prSet presAssocID="{1B01C4DB-C66F-4C56-BF4D-D44E16ED85B2}" presName="rootConnector" presStyleLbl="node2" presStyleIdx="3" presStyleCnt="4"/>
      <dgm:spPr/>
      <dgm:t>
        <a:bodyPr/>
        <a:lstStyle/>
        <a:p>
          <a:endParaRPr lang="fr-CA"/>
        </a:p>
      </dgm:t>
    </dgm:pt>
    <dgm:pt modelId="{153A8287-0D33-49A5-B251-67212C676293}" type="pres">
      <dgm:prSet presAssocID="{1B01C4DB-C66F-4C56-BF4D-D44E16ED85B2}" presName="hierChild4" presStyleCnt="0"/>
      <dgm:spPr/>
    </dgm:pt>
    <dgm:pt modelId="{8AEAA1BE-6612-4720-A381-78B9DF76788D}" type="pres">
      <dgm:prSet presAssocID="{1B01C4DB-C66F-4C56-BF4D-D44E16ED85B2}" presName="hierChild5" presStyleCnt="0"/>
      <dgm:spPr/>
    </dgm:pt>
    <dgm:pt modelId="{88FEE8E6-0A7A-45D0-ACCA-2D70CD668465}" type="pres">
      <dgm:prSet presAssocID="{5E286C09-A67D-497E-A698-0D1DC245E49D}" presName="hierChild3" presStyleCnt="0"/>
      <dgm:spPr/>
    </dgm:pt>
  </dgm:ptLst>
  <dgm:cxnLst>
    <dgm:cxn modelId="{CE734A08-47AB-4544-B849-42F99536CCD3}" type="presOf" srcId="{5E286C09-A67D-497E-A698-0D1DC245E49D}" destId="{BA270F48-578D-4C87-9418-26FAD3805A97}" srcOrd="1" destOrd="0" presId="urn:microsoft.com/office/officeart/2005/8/layout/orgChart1"/>
    <dgm:cxn modelId="{6BD511E4-2941-4F92-93AE-FF7BEE7E91FD}" type="presOf" srcId="{048B4E1E-67D1-4D6F-B5A4-AF4BDFBFEB3D}" destId="{B32A22FC-7800-45E3-A02F-6CB98E6AD24F}" srcOrd="0" destOrd="0" presId="urn:microsoft.com/office/officeart/2005/8/layout/orgChart1"/>
    <dgm:cxn modelId="{33B9556E-6980-459A-9245-944F0F4A9053}" type="presOf" srcId="{5E286C09-A67D-497E-A698-0D1DC245E49D}" destId="{C79838A2-6E92-4406-ABDB-667430C1A4C7}" srcOrd="0" destOrd="0" presId="urn:microsoft.com/office/officeart/2005/8/layout/orgChart1"/>
    <dgm:cxn modelId="{7C1213BB-FC6E-4219-B450-2BC1699A0262}" type="presOf" srcId="{3A24D83B-5679-49C1-AEFE-0EC2FAFF3FEA}" destId="{08E793ED-5A1C-4AD4-BA36-26AED0C96143}" srcOrd="0" destOrd="0" presId="urn:microsoft.com/office/officeart/2005/8/layout/orgChart1"/>
    <dgm:cxn modelId="{FDC19C2D-7732-4E22-96A4-F349728C9D95}" type="presOf" srcId="{F74CA944-0CE6-4FAA-9660-B969A8897F04}" destId="{16A14BB5-89F9-4286-91E3-29906084F648}" srcOrd="1" destOrd="0" presId="urn:microsoft.com/office/officeart/2005/8/layout/orgChart1"/>
    <dgm:cxn modelId="{F462C8C5-B3C9-434F-BD06-38D6DD54EE26}" srcId="{5E286C09-A67D-497E-A698-0D1DC245E49D}" destId="{3A24D83B-5679-49C1-AEFE-0EC2FAFF3FEA}" srcOrd="2" destOrd="0" parTransId="{B2598CD3-3F28-4B5F-8DDE-BCF8D575F76C}" sibTransId="{AFC6552B-94CC-4B40-8671-7975FE45FB2D}"/>
    <dgm:cxn modelId="{9315630A-3A02-48C9-9DB2-CDCA0981D499}" srcId="{5E286C09-A67D-497E-A698-0D1DC245E49D}" destId="{1B01C4DB-C66F-4C56-BF4D-D44E16ED85B2}" srcOrd="3" destOrd="0" parTransId="{FB689DFF-0FA7-4217-874B-BFB161B717F3}" sibTransId="{65354968-CBFC-4C9E-A792-12E4F927CB6A}"/>
    <dgm:cxn modelId="{574AE7A1-9EF2-4983-BA21-A32F07AFE070}" type="presOf" srcId="{3A24D83B-5679-49C1-AEFE-0EC2FAFF3FEA}" destId="{67804CC1-CA88-4009-98BE-52C53303126B}" srcOrd="1" destOrd="0" presId="urn:microsoft.com/office/officeart/2005/8/layout/orgChart1"/>
    <dgm:cxn modelId="{B894F440-8469-4F2A-B33B-B7CECFBFADE2}" srcId="{5E286C09-A67D-497E-A698-0D1DC245E49D}" destId="{F74CA944-0CE6-4FAA-9660-B969A8897F04}" srcOrd="1" destOrd="0" parTransId="{5B3DB6F3-0CD2-4512-BCD5-7D6216DC9DE3}" sibTransId="{7E5B7245-3EFC-4CD9-9769-44CDCC7AF000}"/>
    <dgm:cxn modelId="{02E0FD69-6B16-429A-8F25-7DC3A3E642AA}" srcId="{D8549853-59BF-47BF-A695-A5D7B13CBABA}" destId="{5E286C09-A67D-497E-A698-0D1DC245E49D}" srcOrd="0" destOrd="0" parTransId="{D3023092-5418-4BB4-8893-FB6C106A11FE}" sibTransId="{52A39F95-8A95-446B-8273-AC19471928F9}"/>
    <dgm:cxn modelId="{E46516ED-1FE2-4769-90DC-58A8B83C032F}" type="presOf" srcId="{5B3DB6F3-0CD2-4512-BCD5-7D6216DC9DE3}" destId="{2EA8AED5-34B3-4BBC-919C-C2CF76A55DE9}" srcOrd="0" destOrd="0" presId="urn:microsoft.com/office/officeart/2005/8/layout/orgChart1"/>
    <dgm:cxn modelId="{498D80AD-FD69-4D23-865F-F7A4C7EA95CC}" type="presOf" srcId="{F74CA944-0CE6-4FAA-9660-B969A8897F04}" destId="{45B98C88-3A98-4C9E-A186-FB8CCD6FB6AA}" srcOrd="0" destOrd="0" presId="urn:microsoft.com/office/officeart/2005/8/layout/orgChart1"/>
    <dgm:cxn modelId="{6CC92EBD-BD90-46C3-82A3-310A06E7F70D}" type="presOf" srcId="{B2598CD3-3F28-4B5F-8DDE-BCF8D575F76C}" destId="{4727B78A-5CFD-44C7-928E-4333A4C98E46}" srcOrd="0" destOrd="0" presId="urn:microsoft.com/office/officeart/2005/8/layout/orgChart1"/>
    <dgm:cxn modelId="{12FF6FCE-BCC9-4A0E-9C84-7E8A53A5A71A}" type="presOf" srcId="{1B01C4DB-C66F-4C56-BF4D-D44E16ED85B2}" destId="{3C66DDB2-B763-49A5-B371-916F0FF9A1A8}" srcOrd="0" destOrd="0" presId="urn:microsoft.com/office/officeart/2005/8/layout/orgChart1"/>
    <dgm:cxn modelId="{98ED2D57-94A9-45E8-826B-0BC444A8E269}" type="presOf" srcId="{FB689DFF-0FA7-4217-874B-BFB161B717F3}" destId="{80099B6B-F6E9-4B4B-829F-52DDD5746F34}" srcOrd="0" destOrd="0" presId="urn:microsoft.com/office/officeart/2005/8/layout/orgChart1"/>
    <dgm:cxn modelId="{2B42B379-D8E4-41A8-B887-992B23381C14}" srcId="{5E286C09-A67D-497E-A698-0D1DC245E49D}" destId="{048B4E1E-67D1-4D6F-B5A4-AF4BDFBFEB3D}" srcOrd="0" destOrd="0" parTransId="{D54AB777-3F57-42C1-8B79-3B355CC29189}" sibTransId="{2F0A48D9-4F09-4621-8C4B-6C3F4BCEFC7E}"/>
    <dgm:cxn modelId="{3035DC16-1CB2-468B-BC3E-CDEAA0E5D37B}" type="presOf" srcId="{1B01C4DB-C66F-4C56-BF4D-D44E16ED85B2}" destId="{7583F73E-9A72-4B41-A5AD-473AA2D7C76C}" srcOrd="1" destOrd="0" presId="urn:microsoft.com/office/officeart/2005/8/layout/orgChart1"/>
    <dgm:cxn modelId="{E4AA0E0D-995B-412E-9A31-C65EA5D81261}" type="presOf" srcId="{D54AB777-3F57-42C1-8B79-3B355CC29189}" destId="{2FAC4265-5B45-4013-8F93-CD356671578B}" srcOrd="0" destOrd="0" presId="urn:microsoft.com/office/officeart/2005/8/layout/orgChart1"/>
    <dgm:cxn modelId="{E9E12BD2-CD85-4F18-8D3F-A3559446619C}" type="presOf" srcId="{048B4E1E-67D1-4D6F-B5A4-AF4BDFBFEB3D}" destId="{271C11BC-2A4C-4ABF-A800-7C3E0FC3A348}" srcOrd="1" destOrd="0" presId="urn:microsoft.com/office/officeart/2005/8/layout/orgChart1"/>
    <dgm:cxn modelId="{9A9269B9-1848-47E9-8964-BCAC67E87773}" type="presOf" srcId="{D8549853-59BF-47BF-A695-A5D7B13CBABA}" destId="{4FD4AE93-427D-4405-B570-BFFF92CF3192}" srcOrd="0" destOrd="0" presId="urn:microsoft.com/office/officeart/2005/8/layout/orgChart1"/>
    <dgm:cxn modelId="{D53DCC41-8E1E-4920-B438-F042BDD768C7}" type="presParOf" srcId="{4FD4AE93-427D-4405-B570-BFFF92CF3192}" destId="{AA3F6F3A-DBC6-4303-B935-22C2A85E0DC3}" srcOrd="0" destOrd="0" presId="urn:microsoft.com/office/officeart/2005/8/layout/orgChart1"/>
    <dgm:cxn modelId="{21419876-F5F5-456E-A0B3-778A99560EFD}" type="presParOf" srcId="{AA3F6F3A-DBC6-4303-B935-22C2A85E0DC3}" destId="{333FCB03-6CEC-48C6-95C8-136CCC85E146}" srcOrd="0" destOrd="0" presId="urn:microsoft.com/office/officeart/2005/8/layout/orgChart1"/>
    <dgm:cxn modelId="{38EB05CD-6286-432F-AF54-219A6ECE43B1}" type="presParOf" srcId="{333FCB03-6CEC-48C6-95C8-136CCC85E146}" destId="{C79838A2-6E92-4406-ABDB-667430C1A4C7}" srcOrd="0" destOrd="0" presId="urn:microsoft.com/office/officeart/2005/8/layout/orgChart1"/>
    <dgm:cxn modelId="{E6380F19-7C68-4FD0-94AC-571F1D2FDFE4}" type="presParOf" srcId="{333FCB03-6CEC-48C6-95C8-136CCC85E146}" destId="{BA270F48-578D-4C87-9418-26FAD3805A97}" srcOrd="1" destOrd="0" presId="urn:microsoft.com/office/officeart/2005/8/layout/orgChart1"/>
    <dgm:cxn modelId="{A3CAC4B0-9A0E-46AA-AD36-7ACE7FFCF023}" type="presParOf" srcId="{AA3F6F3A-DBC6-4303-B935-22C2A85E0DC3}" destId="{E512402E-4E3C-40EF-88B4-BBEB8EAEFBA3}" srcOrd="1" destOrd="0" presId="urn:microsoft.com/office/officeart/2005/8/layout/orgChart1"/>
    <dgm:cxn modelId="{85E65C1B-38D1-471D-9709-91D89F882EC1}" type="presParOf" srcId="{E512402E-4E3C-40EF-88B4-BBEB8EAEFBA3}" destId="{2FAC4265-5B45-4013-8F93-CD356671578B}" srcOrd="0" destOrd="0" presId="urn:microsoft.com/office/officeart/2005/8/layout/orgChart1"/>
    <dgm:cxn modelId="{315EB180-35DB-4DE3-A331-03794F243EB6}" type="presParOf" srcId="{E512402E-4E3C-40EF-88B4-BBEB8EAEFBA3}" destId="{7F48E03C-96ED-4F83-B311-7B9255047BD2}" srcOrd="1" destOrd="0" presId="urn:microsoft.com/office/officeart/2005/8/layout/orgChart1"/>
    <dgm:cxn modelId="{11D18DA8-002C-4AA0-9195-1CE4173E8864}" type="presParOf" srcId="{7F48E03C-96ED-4F83-B311-7B9255047BD2}" destId="{3F42F87B-E243-42E3-A72A-CEE2825B47FB}" srcOrd="0" destOrd="0" presId="urn:microsoft.com/office/officeart/2005/8/layout/orgChart1"/>
    <dgm:cxn modelId="{72BEC7BA-0157-4638-A41E-9B06E2B02954}" type="presParOf" srcId="{3F42F87B-E243-42E3-A72A-CEE2825B47FB}" destId="{B32A22FC-7800-45E3-A02F-6CB98E6AD24F}" srcOrd="0" destOrd="0" presId="urn:microsoft.com/office/officeart/2005/8/layout/orgChart1"/>
    <dgm:cxn modelId="{2726A821-848B-4108-BD5A-5C669376BB19}" type="presParOf" srcId="{3F42F87B-E243-42E3-A72A-CEE2825B47FB}" destId="{271C11BC-2A4C-4ABF-A800-7C3E0FC3A348}" srcOrd="1" destOrd="0" presId="urn:microsoft.com/office/officeart/2005/8/layout/orgChart1"/>
    <dgm:cxn modelId="{E782F34F-9F58-4E23-8E82-6D93FC3EC331}" type="presParOf" srcId="{7F48E03C-96ED-4F83-B311-7B9255047BD2}" destId="{B089EB12-67B6-44F7-9FA8-A2E5F0D2A6F1}" srcOrd="1" destOrd="0" presId="urn:microsoft.com/office/officeart/2005/8/layout/orgChart1"/>
    <dgm:cxn modelId="{CFD7DD97-203B-478A-8BCF-80D7AEC2D50C}" type="presParOf" srcId="{7F48E03C-96ED-4F83-B311-7B9255047BD2}" destId="{E26E2626-F5EB-441A-B1C1-A63C6E0DF2A4}" srcOrd="2" destOrd="0" presId="urn:microsoft.com/office/officeart/2005/8/layout/orgChart1"/>
    <dgm:cxn modelId="{DDBD9884-8CF5-4991-B9E4-9A26F7EAB893}" type="presParOf" srcId="{E512402E-4E3C-40EF-88B4-BBEB8EAEFBA3}" destId="{2EA8AED5-34B3-4BBC-919C-C2CF76A55DE9}" srcOrd="2" destOrd="0" presId="urn:microsoft.com/office/officeart/2005/8/layout/orgChart1"/>
    <dgm:cxn modelId="{117E0606-A815-499E-AE5B-D2509E16BA59}" type="presParOf" srcId="{E512402E-4E3C-40EF-88B4-BBEB8EAEFBA3}" destId="{A33EE3BB-9E1F-4488-A818-5323BEDAC661}" srcOrd="3" destOrd="0" presId="urn:microsoft.com/office/officeart/2005/8/layout/orgChart1"/>
    <dgm:cxn modelId="{131DD94C-B81F-4E20-AD51-8DD500175811}" type="presParOf" srcId="{A33EE3BB-9E1F-4488-A818-5323BEDAC661}" destId="{C4951CB1-D3C0-417A-A1F5-AFA3745CB7BF}" srcOrd="0" destOrd="0" presId="urn:microsoft.com/office/officeart/2005/8/layout/orgChart1"/>
    <dgm:cxn modelId="{030B27E2-78C2-479D-A22B-18EB6E67A067}" type="presParOf" srcId="{C4951CB1-D3C0-417A-A1F5-AFA3745CB7BF}" destId="{45B98C88-3A98-4C9E-A186-FB8CCD6FB6AA}" srcOrd="0" destOrd="0" presId="urn:microsoft.com/office/officeart/2005/8/layout/orgChart1"/>
    <dgm:cxn modelId="{51256340-433E-4E6F-B039-23489E58ADBA}" type="presParOf" srcId="{C4951CB1-D3C0-417A-A1F5-AFA3745CB7BF}" destId="{16A14BB5-89F9-4286-91E3-29906084F648}" srcOrd="1" destOrd="0" presId="urn:microsoft.com/office/officeart/2005/8/layout/orgChart1"/>
    <dgm:cxn modelId="{B371B57D-910A-492F-B713-B8ACE3839B81}" type="presParOf" srcId="{A33EE3BB-9E1F-4488-A818-5323BEDAC661}" destId="{18D33F4A-DD53-4FBC-B0BD-88B5780C66A8}" srcOrd="1" destOrd="0" presId="urn:microsoft.com/office/officeart/2005/8/layout/orgChart1"/>
    <dgm:cxn modelId="{70C7CABA-C0B3-412B-B545-E32C2831BA45}" type="presParOf" srcId="{A33EE3BB-9E1F-4488-A818-5323BEDAC661}" destId="{42182654-3953-4CD0-B4CE-7DAF7DC31E38}" srcOrd="2" destOrd="0" presId="urn:microsoft.com/office/officeart/2005/8/layout/orgChart1"/>
    <dgm:cxn modelId="{FAF76C19-1462-4D58-9F4C-F543B9C485B4}" type="presParOf" srcId="{E512402E-4E3C-40EF-88B4-BBEB8EAEFBA3}" destId="{4727B78A-5CFD-44C7-928E-4333A4C98E46}" srcOrd="4" destOrd="0" presId="urn:microsoft.com/office/officeart/2005/8/layout/orgChart1"/>
    <dgm:cxn modelId="{BE641F79-4576-4FE5-94DF-3A21FE4F85B1}" type="presParOf" srcId="{E512402E-4E3C-40EF-88B4-BBEB8EAEFBA3}" destId="{DF4854DE-0F03-4C26-9F3B-522FD310E6E6}" srcOrd="5" destOrd="0" presId="urn:microsoft.com/office/officeart/2005/8/layout/orgChart1"/>
    <dgm:cxn modelId="{3F87BF50-B34C-43D9-939A-F1903FD8CEC9}" type="presParOf" srcId="{DF4854DE-0F03-4C26-9F3B-522FD310E6E6}" destId="{47053983-7DB5-43FA-BFF3-3D593CCE92D8}" srcOrd="0" destOrd="0" presId="urn:microsoft.com/office/officeart/2005/8/layout/orgChart1"/>
    <dgm:cxn modelId="{30D784A5-9588-4E8F-9BC2-6CFF28A2C4E9}" type="presParOf" srcId="{47053983-7DB5-43FA-BFF3-3D593CCE92D8}" destId="{08E793ED-5A1C-4AD4-BA36-26AED0C96143}" srcOrd="0" destOrd="0" presId="urn:microsoft.com/office/officeart/2005/8/layout/orgChart1"/>
    <dgm:cxn modelId="{8EA45F5E-BD3F-408E-93D0-776A44D93844}" type="presParOf" srcId="{47053983-7DB5-43FA-BFF3-3D593CCE92D8}" destId="{67804CC1-CA88-4009-98BE-52C53303126B}" srcOrd="1" destOrd="0" presId="urn:microsoft.com/office/officeart/2005/8/layout/orgChart1"/>
    <dgm:cxn modelId="{7CB30097-920D-4CEC-98E0-F30A39C01314}" type="presParOf" srcId="{DF4854DE-0F03-4C26-9F3B-522FD310E6E6}" destId="{75E317AC-E112-4222-863C-39519EA58580}" srcOrd="1" destOrd="0" presId="urn:microsoft.com/office/officeart/2005/8/layout/orgChart1"/>
    <dgm:cxn modelId="{3FD42BBA-9D6F-4E51-B1B2-07F8D25466A5}" type="presParOf" srcId="{DF4854DE-0F03-4C26-9F3B-522FD310E6E6}" destId="{14D8BAAB-C84F-400E-8A00-FE3A5379A34C}" srcOrd="2" destOrd="0" presId="urn:microsoft.com/office/officeart/2005/8/layout/orgChart1"/>
    <dgm:cxn modelId="{A1F7DBD4-65AD-4FB8-85BC-90242E848F18}" type="presParOf" srcId="{E512402E-4E3C-40EF-88B4-BBEB8EAEFBA3}" destId="{80099B6B-F6E9-4B4B-829F-52DDD5746F34}" srcOrd="6" destOrd="0" presId="urn:microsoft.com/office/officeart/2005/8/layout/orgChart1"/>
    <dgm:cxn modelId="{7D26894F-6626-43BA-9B35-90DF1BAB4C7B}" type="presParOf" srcId="{E512402E-4E3C-40EF-88B4-BBEB8EAEFBA3}" destId="{59C17DD3-E6CD-4206-93D8-AE068D4AFEE7}" srcOrd="7" destOrd="0" presId="urn:microsoft.com/office/officeart/2005/8/layout/orgChart1"/>
    <dgm:cxn modelId="{06CFAECA-2BEA-45B4-8A50-D180C55B64B3}" type="presParOf" srcId="{59C17DD3-E6CD-4206-93D8-AE068D4AFEE7}" destId="{E0660BB1-362A-44BE-B4E5-3A375A0930D0}" srcOrd="0" destOrd="0" presId="urn:microsoft.com/office/officeart/2005/8/layout/orgChart1"/>
    <dgm:cxn modelId="{AC5398DB-D4AD-443F-8980-6F2C6B2E96F4}" type="presParOf" srcId="{E0660BB1-362A-44BE-B4E5-3A375A0930D0}" destId="{3C66DDB2-B763-49A5-B371-916F0FF9A1A8}" srcOrd="0" destOrd="0" presId="urn:microsoft.com/office/officeart/2005/8/layout/orgChart1"/>
    <dgm:cxn modelId="{208FC53E-A10A-44C4-8E23-7E6FA34D2115}" type="presParOf" srcId="{E0660BB1-362A-44BE-B4E5-3A375A0930D0}" destId="{7583F73E-9A72-4B41-A5AD-473AA2D7C76C}" srcOrd="1" destOrd="0" presId="urn:microsoft.com/office/officeart/2005/8/layout/orgChart1"/>
    <dgm:cxn modelId="{EA6179F0-9775-446F-BF74-F549D8CEB534}" type="presParOf" srcId="{59C17DD3-E6CD-4206-93D8-AE068D4AFEE7}" destId="{153A8287-0D33-49A5-B251-67212C676293}" srcOrd="1" destOrd="0" presId="urn:microsoft.com/office/officeart/2005/8/layout/orgChart1"/>
    <dgm:cxn modelId="{952C3F21-AE00-4DCF-A465-93F58AF352AF}" type="presParOf" srcId="{59C17DD3-E6CD-4206-93D8-AE068D4AFEE7}" destId="{8AEAA1BE-6612-4720-A381-78B9DF76788D}" srcOrd="2" destOrd="0" presId="urn:microsoft.com/office/officeart/2005/8/layout/orgChart1"/>
    <dgm:cxn modelId="{3AB5D5CB-38D8-400F-A382-BD30361EF4BF}" type="presParOf" srcId="{AA3F6F3A-DBC6-4303-B935-22C2A85E0DC3}" destId="{88FEE8E6-0A7A-45D0-ACCA-2D70CD668465}" srcOrd="2" destOrd="0" presId="urn:microsoft.com/office/officeart/2005/8/layout/orgChart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79C00D1-3FB8-42E5-9987-EEE551D567B3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171C2445-BEFD-47F5-8D63-F75BAD249573}">
      <dgm:prSet phldrT="[Texte]" custT="1"/>
      <dgm:spPr>
        <a:solidFill>
          <a:schemeClr val="accent2">
            <a:lumMod val="25000"/>
          </a:schemeClr>
        </a:solidFill>
        <a:effectLst>
          <a:outerShdw blurRad="9525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4000" dirty="0" smtClean="0">
              <a:latin typeface="Arial" pitchFamily="34" charset="0"/>
              <a:cs typeface="Arial" pitchFamily="34" charset="0"/>
            </a:rPr>
            <a:t>Comité de </a:t>
          </a:r>
        </a:p>
        <a:p>
          <a:r>
            <a:rPr lang="fr-CA" sz="4000" dirty="0" smtClean="0">
              <a:latin typeface="Arial" pitchFamily="34" charset="0"/>
              <a:cs typeface="Arial" pitchFamily="34" charset="0"/>
            </a:rPr>
            <a:t>coordination</a:t>
          </a:r>
          <a:endParaRPr lang="fr-CA" sz="4000" dirty="0">
            <a:latin typeface="Arial" pitchFamily="34" charset="0"/>
            <a:cs typeface="Arial" pitchFamily="34" charset="0"/>
          </a:endParaRPr>
        </a:p>
      </dgm:t>
    </dgm:pt>
    <dgm:pt modelId="{330EEF97-E529-45C6-B601-37C4A0F07E15}" type="parTrans" cxnId="{F998421A-272B-498B-B4BB-8D3D2F19FAEA}">
      <dgm:prSet/>
      <dgm:spPr/>
      <dgm:t>
        <a:bodyPr/>
        <a:lstStyle/>
        <a:p>
          <a:endParaRPr lang="fr-CA"/>
        </a:p>
      </dgm:t>
    </dgm:pt>
    <dgm:pt modelId="{97FC8E7A-A44C-48CA-8D5B-FC4EC88161BB}" type="sibTrans" cxnId="{F998421A-272B-498B-B4BB-8D3D2F19FAEA}">
      <dgm:prSet/>
      <dgm:spPr/>
      <dgm:t>
        <a:bodyPr/>
        <a:lstStyle/>
        <a:p>
          <a:endParaRPr lang="fr-CA"/>
        </a:p>
      </dgm:t>
    </dgm:pt>
    <dgm:pt modelId="{21BE02FD-A546-452A-A947-F8B69295B8B8}">
      <dgm:prSet phldrT="[Texte]" custT="1"/>
      <dgm:spPr>
        <a:solidFill>
          <a:schemeClr val="accent2">
            <a:lumMod val="75000"/>
          </a:schemeClr>
        </a:solidFill>
        <a:effectLst>
          <a:outerShdw blurRad="9271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2400" dirty="0" smtClean="0">
              <a:latin typeface="Arial" pitchFamily="34" charset="0"/>
              <a:cs typeface="Arial" pitchFamily="34" charset="0"/>
            </a:rPr>
            <a:t>Comité des thématiques centrales</a:t>
          </a:r>
          <a:endParaRPr lang="fr-CA" sz="2400" dirty="0">
            <a:latin typeface="Arial" pitchFamily="34" charset="0"/>
            <a:cs typeface="Arial" pitchFamily="34" charset="0"/>
          </a:endParaRPr>
        </a:p>
      </dgm:t>
    </dgm:pt>
    <dgm:pt modelId="{136EDCDF-7197-48F2-BE1A-7E14C4F0435D}" type="parTrans" cxnId="{04934DB2-2760-4B8A-B25B-959C10CDEABA}">
      <dgm:prSet/>
      <dgm:spPr/>
      <dgm:t>
        <a:bodyPr/>
        <a:lstStyle/>
        <a:p>
          <a:endParaRPr lang="fr-CA"/>
        </a:p>
      </dgm:t>
    </dgm:pt>
    <dgm:pt modelId="{62117296-4CB0-40A8-8852-424C74980969}" type="sibTrans" cxnId="{04934DB2-2760-4B8A-B25B-959C10CDEABA}">
      <dgm:prSet/>
      <dgm:spPr/>
      <dgm:t>
        <a:bodyPr/>
        <a:lstStyle/>
        <a:p>
          <a:endParaRPr lang="fr-CA"/>
        </a:p>
      </dgm:t>
    </dgm:pt>
    <dgm:pt modelId="{775B2913-1D59-41B9-B055-CC9C67F95C07}">
      <dgm:prSet phldrT="[Texte]" custT="1"/>
      <dgm:spPr>
        <a:solidFill>
          <a:schemeClr val="accent2">
            <a:lumMod val="75000"/>
          </a:schemeClr>
        </a:solidFill>
        <a:effectLst>
          <a:outerShdw blurRad="8890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2400" dirty="0" smtClean="0">
              <a:latin typeface="Arial" pitchFamily="34" charset="0"/>
              <a:cs typeface="Arial" pitchFamily="34" charset="0"/>
            </a:rPr>
            <a:t>8 sous-comités:</a:t>
          </a:r>
        </a:p>
        <a:p>
          <a:r>
            <a:rPr lang="fr-CA" sz="2400" dirty="0" smtClean="0">
              <a:latin typeface="Arial" pitchFamily="34" charset="0"/>
              <a:cs typeface="Arial" pitchFamily="34" charset="0"/>
            </a:rPr>
            <a:t>8 thématiques</a:t>
          </a:r>
        </a:p>
      </dgm:t>
    </dgm:pt>
    <dgm:pt modelId="{5017D2B4-420A-485A-9662-BF1B53943ADE}" type="parTrans" cxnId="{D31682D7-3DD3-48C6-B731-20EB3F7C2C40}">
      <dgm:prSet/>
      <dgm:spPr/>
      <dgm:t>
        <a:bodyPr/>
        <a:lstStyle/>
        <a:p>
          <a:endParaRPr lang="fr-CA"/>
        </a:p>
      </dgm:t>
    </dgm:pt>
    <dgm:pt modelId="{5D20C4D9-98DF-481F-B811-B11A7338A139}" type="sibTrans" cxnId="{D31682D7-3DD3-48C6-B731-20EB3F7C2C40}">
      <dgm:prSet/>
      <dgm:spPr/>
      <dgm:t>
        <a:bodyPr/>
        <a:lstStyle/>
        <a:p>
          <a:endParaRPr lang="fr-CA"/>
        </a:p>
      </dgm:t>
    </dgm:pt>
    <dgm:pt modelId="{168660D3-7BA2-46A7-ACF5-A43EA8EF5D87}">
      <dgm:prSet phldrT="[Texte]" custT="1"/>
      <dgm:spPr>
        <a:solidFill>
          <a:srgbClr val="FFC000"/>
        </a:solidFill>
        <a:effectLst>
          <a:outerShdw blurRad="8890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2400" dirty="0" smtClean="0">
              <a:latin typeface="Arial" pitchFamily="34" charset="0"/>
              <a:cs typeface="Arial" pitchFamily="34" charset="0"/>
            </a:rPr>
            <a:t>Comité des sujets connexes</a:t>
          </a:r>
          <a:endParaRPr lang="fr-CA" sz="2400" dirty="0">
            <a:latin typeface="Arial" pitchFamily="34" charset="0"/>
            <a:cs typeface="Arial" pitchFamily="34" charset="0"/>
          </a:endParaRPr>
        </a:p>
      </dgm:t>
    </dgm:pt>
    <dgm:pt modelId="{26B05206-3490-4938-B903-E2175E7A5F46}" type="parTrans" cxnId="{05F0F653-656B-4EB3-BCC2-6A7641D53B2B}">
      <dgm:prSet/>
      <dgm:spPr/>
      <dgm:t>
        <a:bodyPr/>
        <a:lstStyle/>
        <a:p>
          <a:endParaRPr lang="fr-CA"/>
        </a:p>
      </dgm:t>
    </dgm:pt>
    <dgm:pt modelId="{2CA478B4-6B85-4DC7-B7A9-2D10EDA9122E}" type="sibTrans" cxnId="{05F0F653-656B-4EB3-BCC2-6A7641D53B2B}">
      <dgm:prSet/>
      <dgm:spPr/>
      <dgm:t>
        <a:bodyPr/>
        <a:lstStyle/>
        <a:p>
          <a:endParaRPr lang="fr-CA"/>
        </a:p>
      </dgm:t>
    </dgm:pt>
    <dgm:pt modelId="{E7C8039D-70C8-4A90-A12D-48320D3E72E0}">
      <dgm:prSet phldrT="[Texte]" custT="1"/>
      <dgm:spPr>
        <a:solidFill>
          <a:srgbClr val="FFC000"/>
        </a:solidFill>
        <a:effectLst>
          <a:outerShdw blurRad="9144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fr-CA" sz="2400" dirty="0" smtClean="0">
            <a:latin typeface="Arial" pitchFamily="34" charset="0"/>
            <a:cs typeface="Arial" pitchFamily="34" charset="0"/>
          </a:endParaRPr>
        </a:p>
        <a:p>
          <a:endParaRPr lang="fr-CA" sz="2400" dirty="0" smtClean="0">
            <a:latin typeface="Arial" pitchFamily="34" charset="0"/>
            <a:cs typeface="Arial" pitchFamily="34" charset="0"/>
          </a:endParaRPr>
        </a:p>
        <a:p>
          <a:r>
            <a:rPr lang="fr-CA" sz="2400" dirty="0" smtClean="0">
              <a:latin typeface="Arial" pitchFamily="34" charset="0"/>
              <a:cs typeface="Arial" pitchFamily="34" charset="0"/>
            </a:rPr>
            <a:t>2 sous-comités:</a:t>
          </a:r>
        </a:p>
        <a:p>
          <a:r>
            <a:rPr lang="fr-CA" sz="2400" dirty="0" smtClean="0">
              <a:latin typeface="Arial" pitchFamily="34" charset="0"/>
              <a:cs typeface="Arial" pitchFamily="34" charset="0"/>
            </a:rPr>
            <a:t>définition, historique</a:t>
          </a:r>
        </a:p>
        <a:p>
          <a:endParaRPr lang="fr-CA" sz="2400" dirty="0" smtClean="0">
            <a:latin typeface="Arial" pitchFamily="34" charset="0"/>
            <a:cs typeface="Arial" pitchFamily="34" charset="0"/>
          </a:endParaRPr>
        </a:p>
        <a:p>
          <a:endParaRPr lang="fr-CA" sz="2400" dirty="0">
            <a:latin typeface="Arial" pitchFamily="34" charset="0"/>
            <a:cs typeface="Arial" pitchFamily="34" charset="0"/>
          </a:endParaRPr>
        </a:p>
      </dgm:t>
    </dgm:pt>
    <dgm:pt modelId="{A5FC0596-F7B1-4268-A0BF-CF9920AB2E7B}" type="parTrans" cxnId="{F62AA541-E9F4-4A6D-881F-D74DEB3C9369}">
      <dgm:prSet/>
      <dgm:spPr/>
      <dgm:t>
        <a:bodyPr/>
        <a:lstStyle/>
        <a:p>
          <a:endParaRPr lang="fr-CA"/>
        </a:p>
      </dgm:t>
    </dgm:pt>
    <dgm:pt modelId="{941F1CD6-32BF-4A69-8417-C548014C711C}" type="sibTrans" cxnId="{F62AA541-E9F4-4A6D-881F-D74DEB3C9369}">
      <dgm:prSet/>
      <dgm:spPr/>
      <dgm:t>
        <a:bodyPr/>
        <a:lstStyle/>
        <a:p>
          <a:endParaRPr lang="fr-CA"/>
        </a:p>
      </dgm:t>
    </dgm:pt>
    <dgm:pt modelId="{F5C61879-F9FC-4EAA-8700-45AA84A05E4C}">
      <dgm:prSet custT="1"/>
      <dgm:spPr>
        <a:solidFill>
          <a:srgbClr val="C00000"/>
        </a:solidFill>
        <a:effectLst>
          <a:outerShdw blurRad="10033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sz="2400" dirty="0" smtClean="0">
              <a:latin typeface="Arial" pitchFamily="34" charset="0"/>
              <a:cs typeface="Arial" pitchFamily="34" charset="0"/>
            </a:rPr>
            <a:t>Comité des communications</a:t>
          </a:r>
          <a:endParaRPr lang="fr-CA" sz="2400" dirty="0">
            <a:latin typeface="Arial" pitchFamily="34" charset="0"/>
            <a:cs typeface="Arial" pitchFamily="34" charset="0"/>
          </a:endParaRPr>
        </a:p>
      </dgm:t>
    </dgm:pt>
    <dgm:pt modelId="{160B100C-0ABC-4265-95F0-AC63964AB6DD}" type="parTrans" cxnId="{84C6A8B9-49AE-472A-83E6-334B1AB3ABE3}">
      <dgm:prSet/>
      <dgm:spPr/>
      <dgm:t>
        <a:bodyPr/>
        <a:lstStyle/>
        <a:p>
          <a:endParaRPr lang="fr-CA"/>
        </a:p>
      </dgm:t>
    </dgm:pt>
    <dgm:pt modelId="{63BC7F10-37D7-4B59-AE74-5B58A088DD81}" type="sibTrans" cxnId="{84C6A8B9-49AE-472A-83E6-334B1AB3ABE3}">
      <dgm:prSet/>
      <dgm:spPr/>
      <dgm:t>
        <a:bodyPr/>
        <a:lstStyle/>
        <a:p>
          <a:endParaRPr lang="fr-CA"/>
        </a:p>
      </dgm:t>
    </dgm:pt>
    <dgm:pt modelId="{037F90CC-7373-4A1D-A4BE-06BE73016025}" type="pres">
      <dgm:prSet presAssocID="{F79C00D1-3FB8-42E5-9987-EEE551D567B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CA"/>
        </a:p>
      </dgm:t>
    </dgm:pt>
    <dgm:pt modelId="{E8264D71-2E6C-4C7C-BF83-1AC6ADB3687A}" type="pres">
      <dgm:prSet presAssocID="{171C2445-BEFD-47F5-8D63-F75BAD249573}" presName="vertOne" presStyleCnt="0"/>
      <dgm:spPr/>
    </dgm:pt>
    <dgm:pt modelId="{625840D6-0399-4F64-9F78-598C215F6627}" type="pres">
      <dgm:prSet presAssocID="{171C2445-BEFD-47F5-8D63-F75BAD249573}" presName="txOne" presStyleLbl="node0" presStyleIdx="0" presStyleCnt="1" custScaleY="150059">
        <dgm:presLayoutVars>
          <dgm:chPref val="3"/>
        </dgm:presLayoutVars>
      </dgm:prSet>
      <dgm:spPr/>
      <dgm:t>
        <a:bodyPr/>
        <a:lstStyle/>
        <a:p>
          <a:endParaRPr lang="fr-CA"/>
        </a:p>
      </dgm:t>
    </dgm:pt>
    <dgm:pt modelId="{1187E807-4358-48F5-99C1-CC739B14D897}" type="pres">
      <dgm:prSet presAssocID="{171C2445-BEFD-47F5-8D63-F75BAD249573}" presName="parTransOne" presStyleCnt="0"/>
      <dgm:spPr/>
    </dgm:pt>
    <dgm:pt modelId="{1DF57BB7-369A-4A5A-89FA-39EDE193A4AB}" type="pres">
      <dgm:prSet presAssocID="{171C2445-BEFD-47F5-8D63-F75BAD249573}" presName="horzOne" presStyleCnt="0"/>
      <dgm:spPr/>
    </dgm:pt>
    <dgm:pt modelId="{EE918C1A-A255-4781-8B87-9634D2A898EE}" type="pres">
      <dgm:prSet presAssocID="{21BE02FD-A546-452A-A947-F8B69295B8B8}" presName="vertTwo" presStyleCnt="0"/>
      <dgm:spPr/>
    </dgm:pt>
    <dgm:pt modelId="{661FE1AD-A07D-4097-8908-9CB9A8ADCB97}" type="pres">
      <dgm:prSet presAssocID="{21BE02FD-A546-452A-A947-F8B69295B8B8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CA"/>
        </a:p>
      </dgm:t>
    </dgm:pt>
    <dgm:pt modelId="{3139C127-C5F6-4503-94E0-D78982274A09}" type="pres">
      <dgm:prSet presAssocID="{21BE02FD-A546-452A-A947-F8B69295B8B8}" presName="parTransTwo" presStyleCnt="0"/>
      <dgm:spPr/>
    </dgm:pt>
    <dgm:pt modelId="{39C3A516-B130-4186-B66A-DD511439E90B}" type="pres">
      <dgm:prSet presAssocID="{21BE02FD-A546-452A-A947-F8B69295B8B8}" presName="horzTwo" presStyleCnt="0"/>
      <dgm:spPr/>
    </dgm:pt>
    <dgm:pt modelId="{8B34C3D0-36A9-4845-A824-66574622D0FB}" type="pres">
      <dgm:prSet presAssocID="{775B2913-1D59-41B9-B055-CC9C67F95C07}" presName="vertThree" presStyleCnt="0"/>
      <dgm:spPr/>
    </dgm:pt>
    <dgm:pt modelId="{7EF65CE6-3E2E-4CBF-9D5C-5823CC329294}" type="pres">
      <dgm:prSet presAssocID="{775B2913-1D59-41B9-B055-CC9C67F95C07}" presName="txThree" presStyleLbl="node3" presStyleIdx="0" presStyleCnt="2" custScaleX="111137">
        <dgm:presLayoutVars>
          <dgm:chPref val="3"/>
        </dgm:presLayoutVars>
      </dgm:prSet>
      <dgm:spPr/>
      <dgm:t>
        <a:bodyPr/>
        <a:lstStyle/>
        <a:p>
          <a:endParaRPr lang="fr-CA"/>
        </a:p>
      </dgm:t>
    </dgm:pt>
    <dgm:pt modelId="{CA20E1DC-2D3E-42F1-B887-4A0DF1DE3E7E}" type="pres">
      <dgm:prSet presAssocID="{775B2913-1D59-41B9-B055-CC9C67F95C07}" presName="horzThree" presStyleCnt="0"/>
      <dgm:spPr/>
    </dgm:pt>
    <dgm:pt modelId="{A3D8014A-080F-43C2-8E88-467C8F99D495}" type="pres">
      <dgm:prSet presAssocID="{62117296-4CB0-40A8-8852-424C74980969}" presName="sibSpaceTwo" presStyleCnt="0"/>
      <dgm:spPr/>
    </dgm:pt>
    <dgm:pt modelId="{5E291A45-E7B5-4BF3-B778-72635AC70267}" type="pres">
      <dgm:prSet presAssocID="{F5C61879-F9FC-4EAA-8700-45AA84A05E4C}" presName="vertTwo" presStyleCnt="0"/>
      <dgm:spPr/>
    </dgm:pt>
    <dgm:pt modelId="{2B09FED1-7743-4E86-AAAE-E1820E5DFE34}" type="pres">
      <dgm:prSet presAssocID="{F5C61879-F9FC-4EAA-8700-45AA84A05E4C}" presName="txTwo" presStyleLbl="node2" presStyleIdx="1" presStyleCnt="3" custScaleX="110885">
        <dgm:presLayoutVars>
          <dgm:chPref val="3"/>
        </dgm:presLayoutVars>
      </dgm:prSet>
      <dgm:spPr/>
      <dgm:t>
        <a:bodyPr/>
        <a:lstStyle/>
        <a:p>
          <a:endParaRPr lang="fr-CA"/>
        </a:p>
      </dgm:t>
    </dgm:pt>
    <dgm:pt modelId="{96AF6E7C-6B7E-4976-85C4-5545BD16C007}" type="pres">
      <dgm:prSet presAssocID="{F5C61879-F9FC-4EAA-8700-45AA84A05E4C}" presName="horzTwo" presStyleCnt="0"/>
      <dgm:spPr/>
    </dgm:pt>
    <dgm:pt modelId="{69B9449A-1FEF-4411-88A4-2B15C81A4C2B}" type="pres">
      <dgm:prSet presAssocID="{63BC7F10-37D7-4B59-AE74-5B58A088DD81}" presName="sibSpaceTwo" presStyleCnt="0"/>
      <dgm:spPr/>
    </dgm:pt>
    <dgm:pt modelId="{8A985CEE-3EAD-44F7-BCCA-C9DFCDFA00B5}" type="pres">
      <dgm:prSet presAssocID="{168660D3-7BA2-46A7-ACF5-A43EA8EF5D87}" presName="vertTwo" presStyleCnt="0"/>
      <dgm:spPr/>
    </dgm:pt>
    <dgm:pt modelId="{CBF3B290-B6EE-40BF-BD25-4EFF742F39D2}" type="pres">
      <dgm:prSet presAssocID="{168660D3-7BA2-46A7-ACF5-A43EA8EF5D87}" presName="txTwo" presStyleLbl="node2" presStyleIdx="2" presStyleCnt="3" custScaleX="108121">
        <dgm:presLayoutVars>
          <dgm:chPref val="3"/>
        </dgm:presLayoutVars>
      </dgm:prSet>
      <dgm:spPr/>
      <dgm:t>
        <a:bodyPr/>
        <a:lstStyle/>
        <a:p>
          <a:endParaRPr lang="fr-CA"/>
        </a:p>
      </dgm:t>
    </dgm:pt>
    <dgm:pt modelId="{D15F1830-C52C-486A-8067-20B1611AD6D6}" type="pres">
      <dgm:prSet presAssocID="{168660D3-7BA2-46A7-ACF5-A43EA8EF5D87}" presName="parTransTwo" presStyleCnt="0"/>
      <dgm:spPr/>
    </dgm:pt>
    <dgm:pt modelId="{1064D485-53B1-43BA-AAE1-12AAFCC80ED0}" type="pres">
      <dgm:prSet presAssocID="{168660D3-7BA2-46A7-ACF5-A43EA8EF5D87}" presName="horzTwo" presStyleCnt="0"/>
      <dgm:spPr/>
    </dgm:pt>
    <dgm:pt modelId="{B42DE44A-C320-405F-B48B-83DACA442B5D}" type="pres">
      <dgm:prSet presAssocID="{E7C8039D-70C8-4A90-A12D-48320D3E72E0}" presName="vertThree" presStyleCnt="0"/>
      <dgm:spPr/>
    </dgm:pt>
    <dgm:pt modelId="{B1BA42A4-B5A0-4241-A0C6-37325013A58F}" type="pres">
      <dgm:prSet presAssocID="{E7C8039D-70C8-4A90-A12D-48320D3E72E0}" presName="txThree" presStyleLbl="node3" presStyleIdx="1" presStyleCnt="2" custScaleX="131281">
        <dgm:presLayoutVars>
          <dgm:chPref val="3"/>
        </dgm:presLayoutVars>
      </dgm:prSet>
      <dgm:spPr/>
      <dgm:t>
        <a:bodyPr/>
        <a:lstStyle/>
        <a:p>
          <a:endParaRPr lang="fr-CA"/>
        </a:p>
      </dgm:t>
    </dgm:pt>
    <dgm:pt modelId="{45EC4ED4-7193-4559-9ACB-C48823E964B7}" type="pres">
      <dgm:prSet presAssocID="{E7C8039D-70C8-4A90-A12D-48320D3E72E0}" presName="horzThree" presStyleCnt="0"/>
      <dgm:spPr/>
    </dgm:pt>
  </dgm:ptLst>
  <dgm:cxnLst>
    <dgm:cxn modelId="{F4C5C1AE-F7CD-4800-AE46-055311ED2C3A}" type="presOf" srcId="{168660D3-7BA2-46A7-ACF5-A43EA8EF5D87}" destId="{CBF3B290-B6EE-40BF-BD25-4EFF742F39D2}" srcOrd="0" destOrd="0" presId="urn:microsoft.com/office/officeart/2005/8/layout/hierarchy4"/>
    <dgm:cxn modelId="{A83F4A9C-EF94-42AF-A0D1-AB9D1B78B1AC}" type="presOf" srcId="{E7C8039D-70C8-4A90-A12D-48320D3E72E0}" destId="{B1BA42A4-B5A0-4241-A0C6-37325013A58F}" srcOrd="0" destOrd="0" presId="urn:microsoft.com/office/officeart/2005/8/layout/hierarchy4"/>
    <dgm:cxn modelId="{4A083D21-92C0-4D35-BD71-52636A7997F7}" type="presOf" srcId="{171C2445-BEFD-47F5-8D63-F75BAD249573}" destId="{625840D6-0399-4F64-9F78-598C215F6627}" srcOrd="0" destOrd="0" presId="urn:microsoft.com/office/officeart/2005/8/layout/hierarchy4"/>
    <dgm:cxn modelId="{04934DB2-2760-4B8A-B25B-959C10CDEABA}" srcId="{171C2445-BEFD-47F5-8D63-F75BAD249573}" destId="{21BE02FD-A546-452A-A947-F8B69295B8B8}" srcOrd="0" destOrd="0" parTransId="{136EDCDF-7197-48F2-BE1A-7E14C4F0435D}" sibTransId="{62117296-4CB0-40A8-8852-424C74980969}"/>
    <dgm:cxn modelId="{016A017F-F32E-4E14-810A-B0DF8E590597}" type="presOf" srcId="{775B2913-1D59-41B9-B055-CC9C67F95C07}" destId="{7EF65CE6-3E2E-4CBF-9D5C-5823CC329294}" srcOrd="0" destOrd="0" presId="urn:microsoft.com/office/officeart/2005/8/layout/hierarchy4"/>
    <dgm:cxn modelId="{F62AA541-E9F4-4A6D-881F-D74DEB3C9369}" srcId="{168660D3-7BA2-46A7-ACF5-A43EA8EF5D87}" destId="{E7C8039D-70C8-4A90-A12D-48320D3E72E0}" srcOrd="0" destOrd="0" parTransId="{A5FC0596-F7B1-4268-A0BF-CF9920AB2E7B}" sibTransId="{941F1CD6-32BF-4A69-8417-C548014C711C}"/>
    <dgm:cxn modelId="{05F0F653-656B-4EB3-BCC2-6A7641D53B2B}" srcId="{171C2445-BEFD-47F5-8D63-F75BAD249573}" destId="{168660D3-7BA2-46A7-ACF5-A43EA8EF5D87}" srcOrd="2" destOrd="0" parTransId="{26B05206-3490-4938-B903-E2175E7A5F46}" sibTransId="{2CA478B4-6B85-4DC7-B7A9-2D10EDA9122E}"/>
    <dgm:cxn modelId="{2E5A4A23-3FCB-45CF-8AC5-D66F7193A343}" type="presOf" srcId="{21BE02FD-A546-452A-A947-F8B69295B8B8}" destId="{661FE1AD-A07D-4097-8908-9CB9A8ADCB97}" srcOrd="0" destOrd="0" presId="urn:microsoft.com/office/officeart/2005/8/layout/hierarchy4"/>
    <dgm:cxn modelId="{F998421A-272B-498B-B4BB-8D3D2F19FAEA}" srcId="{F79C00D1-3FB8-42E5-9987-EEE551D567B3}" destId="{171C2445-BEFD-47F5-8D63-F75BAD249573}" srcOrd="0" destOrd="0" parTransId="{330EEF97-E529-45C6-B601-37C4A0F07E15}" sibTransId="{97FC8E7A-A44C-48CA-8D5B-FC4EC88161BB}"/>
    <dgm:cxn modelId="{B9145D51-DD30-49E8-A34A-338F5EF74B9E}" type="presOf" srcId="{F5C61879-F9FC-4EAA-8700-45AA84A05E4C}" destId="{2B09FED1-7743-4E86-AAAE-E1820E5DFE34}" srcOrd="0" destOrd="0" presId="urn:microsoft.com/office/officeart/2005/8/layout/hierarchy4"/>
    <dgm:cxn modelId="{84C6A8B9-49AE-472A-83E6-334B1AB3ABE3}" srcId="{171C2445-BEFD-47F5-8D63-F75BAD249573}" destId="{F5C61879-F9FC-4EAA-8700-45AA84A05E4C}" srcOrd="1" destOrd="0" parTransId="{160B100C-0ABC-4265-95F0-AC63964AB6DD}" sibTransId="{63BC7F10-37D7-4B59-AE74-5B58A088DD81}"/>
    <dgm:cxn modelId="{D818DE51-F364-4C66-A965-D8995D34B7C2}" type="presOf" srcId="{F79C00D1-3FB8-42E5-9987-EEE551D567B3}" destId="{037F90CC-7373-4A1D-A4BE-06BE73016025}" srcOrd="0" destOrd="0" presId="urn:microsoft.com/office/officeart/2005/8/layout/hierarchy4"/>
    <dgm:cxn modelId="{D31682D7-3DD3-48C6-B731-20EB3F7C2C40}" srcId="{21BE02FD-A546-452A-A947-F8B69295B8B8}" destId="{775B2913-1D59-41B9-B055-CC9C67F95C07}" srcOrd="0" destOrd="0" parTransId="{5017D2B4-420A-485A-9662-BF1B53943ADE}" sibTransId="{5D20C4D9-98DF-481F-B811-B11A7338A139}"/>
    <dgm:cxn modelId="{80A73AA6-6A9A-4ADC-B8A5-D20E4BEF4165}" type="presParOf" srcId="{037F90CC-7373-4A1D-A4BE-06BE73016025}" destId="{E8264D71-2E6C-4C7C-BF83-1AC6ADB3687A}" srcOrd="0" destOrd="0" presId="urn:microsoft.com/office/officeart/2005/8/layout/hierarchy4"/>
    <dgm:cxn modelId="{C70D988E-7908-4418-BAA0-20188CDC3CF6}" type="presParOf" srcId="{E8264D71-2E6C-4C7C-BF83-1AC6ADB3687A}" destId="{625840D6-0399-4F64-9F78-598C215F6627}" srcOrd="0" destOrd="0" presId="urn:microsoft.com/office/officeart/2005/8/layout/hierarchy4"/>
    <dgm:cxn modelId="{C763EA1E-8B28-4F81-A712-89E9DBC4B95F}" type="presParOf" srcId="{E8264D71-2E6C-4C7C-BF83-1AC6ADB3687A}" destId="{1187E807-4358-48F5-99C1-CC739B14D897}" srcOrd="1" destOrd="0" presId="urn:microsoft.com/office/officeart/2005/8/layout/hierarchy4"/>
    <dgm:cxn modelId="{BBF44D1C-25B0-4724-B9DE-88FBB926748D}" type="presParOf" srcId="{E8264D71-2E6C-4C7C-BF83-1AC6ADB3687A}" destId="{1DF57BB7-369A-4A5A-89FA-39EDE193A4AB}" srcOrd="2" destOrd="0" presId="urn:microsoft.com/office/officeart/2005/8/layout/hierarchy4"/>
    <dgm:cxn modelId="{107FBF34-1107-4696-B57F-D3984D86C3C9}" type="presParOf" srcId="{1DF57BB7-369A-4A5A-89FA-39EDE193A4AB}" destId="{EE918C1A-A255-4781-8B87-9634D2A898EE}" srcOrd="0" destOrd="0" presId="urn:microsoft.com/office/officeart/2005/8/layout/hierarchy4"/>
    <dgm:cxn modelId="{3DC2628D-7D7D-4312-9E5B-D6E1D5CB2879}" type="presParOf" srcId="{EE918C1A-A255-4781-8B87-9634D2A898EE}" destId="{661FE1AD-A07D-4097-8908-9CB9A8ADCB97}" srcOrd="0" destOrd="0" presId="urn:microsoft.com/office/officeart/2005/8/layout/hierarchy4"/>
    <dgm:cxn modelId="{36DC2F7D-6ACA-40C5-88C5-5B654ECBF5DE}" type="presParOf" srcId="{EE918C1A-A255-4781-8B87-9634D2A898EE}" destId="{3139C127-C5F6-4503-94E0-D78982274A09}" srcOrd="1" destOrd="0" presId="urn:microsoft.com/office/officeart/2005/8/layout/hierarchy4"/>
    <dgm:cxn modelId="{BF6E8543-1CE6-4245-9EA0-F2474CBCB872}" type="presParOf" srcId="{EE918C1A-A255-4781-8B87-9634D2A898EE}" destId="{39C3A516-B130-4186-B66A-DD511439E90B}" srcOrd="2" destOrd="0" presId="urn:microsoft.com/office/officeart/2005/8/layout/hierarchy4"/>
    <dgm:cxn modelId="{069D23F1-23AB-4CA6-8588-A2F10B9682C2}" type="presParOf" srcId="{39C3A516-B130-4186-B66A-DD511439E90B}" destId="{8B34C3D0-36A9-4845-A824-66574622D0FB}" srcOrd="0" destOrd="0" presId="urn:microsoft.com/office/officeart/2005/8/layout/hierarchy4"/>
    <dgm:cxn modelId="{BA38302F-145A-49FE-A0D5-2E0DF6C39507}" type="presParOf" srcId="{8B34C3D0-36A9-4845-A824-66574622D0FB}" destId="{7EF65CE6-3E2E-4CBF-9D5C-5823CC329294}" srcOrd="0" destOrd="0" presId="urn:microsoft.com/office/officeart/2005/8/layout/hierarchy4"/>
    <dgm:cxn modelId="{FEC8FB8E-360A-4F6B-8839-49692C4C2883}" type="presParOf" srcId="{8B34C3D0-36A9-4845-A824-66574622D0FB}" destId="{CA20E1DC-2D3E-42F1-B887-4A0DF1DE3E7E}" srcOrd="1" destOrd="0" presId="urn:microsoft.com/office/officeart/2005/8/layout/hierarchy4"/>
    <dgm:cxn modelId="{E8968BCF-E714-459F-AF9C-E7651388DF6F}" type="presParOf" srcId="{1DF57BB7-369A-4A5A-89FA-39EDE193A4AB}" destId="{A3D8014A-080F-43C2-8E88-467C8F99D495}" srcOrd="1" destOrd="0" presId="urn:microsoft.com/office/officeart/2005/8/layout/hierarchy4"/>
    <dgm:cxn modelId="{CA7CDABC-47C1-44A2-91A2-27724F0F09E7}" type="presParOf" srcId="{1DF57BB7-369A-4A5A-89FA-39EDE193A4AB}" destId="{5E291A45-E7B5-4BF3-B778-72635AC70267}" srcOrd="2" destOrd="0" presId="urn:microsoft.com/office/officeart/2005/8/layout/hierarchy4"/>
    <dgm:cxn modelId="{8779053E-A4FD-40B6-AEF0-C16A27C00785}" type="presParOf" srcId="{5E291A45-E7B5-4BF3-B778-72635AC70267}" destId="{2B09FED1-7743-4E86-AAAE-E1820E5DFE34}" srcOrd="0" destOrd="0" presId="urn:microsoft.com/office/officeart/2005/8/layout/hierarchy4"/>
    <dgm:cxn modelId="{A1A8A47F-48D7-46AC-A11F-4604A6032864}" type="presParOf" srcId="{5E291A45-E7B5-4BF3-B778-72635AC70267}" destId="{96AF6E7C-6B7E-4976-85C4-5545BD16C007}" srcOrd="1" destOrd="0" presId="urn:microsoft.com/office/officeart/2005/8/layout/hierarchy4"/>
    <dgm:cxn modelId="{2F2F8914-82D9-4DFC-A880-88EDBBD7E20D}" type="presParOf" srcId="{1DF57BB7-369A-4A5A-89FA-39EDE193A4AB}" destId="{69B9449A-1FEF-4411-88A4-2B15C81A4C2B}" srcOrd="3" destOrd="0" presId="urn:microsoft.com/office/officeart/2005/8/layout/hierarchy4"/>
    <dgm:cxn modelId="{7F726A8C-8102-4E8C-8F55-D818E15DE8F7}" type="presParOf" srcId="{1DF57BB7-369A-4A5A-89FA-39EDE193A4AB}" destId="{8A985CEE-3EAD-44F7-BCCA-C9DFCDFA00B5}" srcOrd="4" destOrd="0" presId="urn:microsoft.com/office/officeart/2005/8/layout/hierarchy4"/>
    <dgm:cxn modelId="{5E6D328E-20DC-4361-A8CF-44914B7AC2D3}" type="presParOf" srcId="{8A985CEE-3EAD-44F7-BCCA-C9DFCDFA00B5}" destId="{CBF3B290-B6EE-40BF-BD25-4EFF742F39D2}" srcOrd="0" destOrd="0" presId="urn:microsoft.com/office/officeart/2005/8/layout/hierarchy4"/>
    <dgm:cxn modelId="{66D4C1F4-15A1-426F-AC7D-915D3F3A0D91}" type="presParOf" srcId="{8A985CEE-3EAD-44F7-BCCA-C9DFCDFA00B5}" destId="{D15F1830-C52C-486A-8067-20B1611AD6D6}" srcOrd="1" destOrd="0" presId="urn:microsoft.com/office/officeart/2005/8/layout/hierarchy4"/>
    <dgm:cxn modelId="{74668E89-D708-402A-AC48-13C3BC4600C8}" type="presParOf" srcId="{8A985CEE-3EAD-44F7-BCCA-C9DFCDFA00B5}" destId="{1064D485-53B1-43BA-AAE1-12AAFCC80ED0}" srcOrd="2" destOrd="0" presId="urn:microsoft.com/office/officeart/2005/8/layout/hierarchy4"/>
    <dgm:cxn modelId="{D9DC7F85-3CD0-4AE5-B412-2BE2D5813518}" type="presParOf" srcId="{1064D485-53B1-43BA-AAE1-12AAFCC80ED0}" destId="{B42DE44A-C320-405F-B48B-83DACA442B5D}" srcOrd="0" destOrd="0" presId="urn:microsoft.com/office/officeart/2005/8/layout/hierarchy4"/>
    <dgm:cxn modelId="{8DD1A2D2-5F8D-47D6-BB28-B400DBE9D2D9}" type="presParOf" srcId="{B42DE44A-C320-405F-B48B-83DACA442B5D}" destId="{B1BA42A4-B5A0-4241-A0C6-37325013A58F}" srcOrd="0" destOrd="0" presId="urn:microsoft.com/office/officeart/2005/8/layout/hierarchy4"/>
    <dgm:cxn modelId="{1E67F46E-99DF-4347-8F90-E1930CFAC953}" type="presParOf" srcId="{B42DE44A-C320-405F-B48B-83DACA442B5D}" destId="{45EC4ED4-7193-4559-9ACB-C48823E964B7}" srcOrd="1" destOrd="0" presId="urn:microsoft.com/office/officeart/2005/8/layout/hierarchy4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520BE6B-A94C-44C9-B749-ECE6263163F0}" type="doc">
      <dgm:prSet loTypeId="urn:microsoft.com/office/officeart/2005/8/layout/vList5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fr-CA"/>
        </a:p>
      </dgm:t>
    </dgm:pt>
    <dgm:pt modelId="{E3D45A14-3F17-4263-94EB-8A0F2FE3534B}">
      <dgm:prSet phldrT="[Texte]"/>
      <dgm:spPr>
        <a:solidFill>
          <a:srgbClr val="002060"/>
        </a:solidFill>
        <a:effectLst>
          <a:outerShdw blurRad="8128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/>
            <a:t>Comité de coordination</a:t>
          </a:r>
        </a:p>
      </dgm:t>
    </dgm:pt>
    <dgm:pt modelId="{66DF1646-1625-4807-8CF0-17DFDED508A6}" type="parTrans" cxnId="{20CD17EE-2EF4-4142-81DF-53E44E384F65}">
      <dgm:prSet/>
      <dgm:spPr/>
      <dgm:t>
        <a:bodyPr/>
        <a:lstStyle/>
        <a:p>
          <a:endParaRPr lang="fr-CA"/>
        </a:p>
      </dgm:t>
    </dgm:pt>
    <dgm:pt modelId="{37061758-EA75-4962-BA81-FAEC962DD55B}" type="sibTrans" cxnId="{20CD17EE-2EF4-4142-81DF-53E44E384F65}">
      <dgm:prSet/>
      <dgm:spPr/>
      <dgm:t>
        <a:bodyPr/>
        <a:lstStyle/>
        <a:p>
          <a:endParaRPr lang="fr-CA"/>
        </a:p>
      </dgm:t>
    </dgm:pt>
    <dgm:pt modelId="{E414193B-28B4-4C4D-9D76-1B872FEE66A8}">
      <dgm:prSet phldrT="[Texte]" custT="1"/>
      <dgm:spPr>
        <a:solidFill>
          <a:schemeClr val="accent1">
            <a:tint val="40000"/>
            <a:hueOff val="0"/>
            <a:satOff val="0"/>
            <a:lumOff val="0"/>
          </a:schemeClr>
        </a:solidFill>
        <a:effectLst>
          <a:outerShdw blurRad="7874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fr-CA" sz="1400" dirty="0" smtClean="0">
              <a:latin typeface="Arial" pitchFamily="34" charset="0"/>
              <a:cs typeface="Arial" pitchFamily="34" charset="0"/>
            </a:rPr>
            <a:t>Orienter et coordonner l'ensemble </a:t>
          </a:r>
          <a:r>
            <a:rPr lang="fr-CA" sz="1400" dirty="0">
              <a:latin typeface="Arial" pitchFamily="34" charset="0"/>
              <a:cs typeface="Arial" pitchFamily="34" charset="0"/>
            </a:rPr>
            <a:t>du projet</a:t>
          </a:r>
        </a:p>
      </dgm:t>
    </dgm:pt>
    <dgm:pt modelId="{706D44D0-0486-48A6-B9F1-AFBBB41439E4}" type="parTrans" cxnId="{5E002DED-B473-4F1D-8FAC-DC3744523343}">
      <dgm:prSet/>
      <dgm:spPr/>
      <dgm:t>
        <a:bodyPr/>
        <a:lstStyle/>
        <a:p>
          <a:endParaRPr lang="fr-CA"/>
        </a:p>
      </dgm:t>
    </dgm:pt>
    <dgm:pt modelId="{DC9484BC-1438-42C1-A928-EB2E067E1021}" type="sibTrans" cxnId="{5E002DED-B473-4F1D-8FAC-DC3744523343}">
      <dgm:prSet/>
      <dgm:spPr/>
      <dgm:t>
        <a:bodyPr/>
        <a:lstStyle/>
        <a:p>
          <a:endParaRPr lang="fr-CA"/>
        </a:p>
      </dgm:t>
    </dgm:pt>
    <dgm:pt modelId="{D66A8FD7-0DE6-4285-BC51-6998887B42F7}">
      <dgm:prSet phldrT="[Texte]" custT="1"/>
      <dgm:spPr>
        <a:effectLst>
          <a:outerShdw blurRad="8128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fr-CA" sz="1400" dirty="0" smtClean="0">
              <a:latin typeface="Arial" pitchFamily="34" charset="0"/>
              <a:cs typeface="Arial" pitchFamily="34" charset="0"/>
            </a:rPr>
            <a:t>Concevoir et produire des </a:t>
          </a:r>
          <a:r>
            <a:rPr lang="fr-CA" sz="1400" dirty="0">
              <a:latin typeface="Arial" pitchFamily="34" charset="0"/>
              <a:cs typeface="Arial" pitchFamily="34" charset="0"/>
            </a:rPr>
            <a:t>documents </a:t>
          </a:r>
          <a:r>
            <a:rPr lang="fr-CA" sz="1400" dirty="0" smtClean="0">
              <a:latin typeface="Arial" pitchFamily="34" charset="0"/>
              <a:cs typeface="Arial" pitchFamily="34" charset="0"/>
            </a:rPr>
            <a:t>promotionnels</a:t>
          </a:r>
          <a:endParaRPr lang="fr-CA" sz="1400" dirty="0">
            <a:latin typeface="Arial" pitchFamily="34" charset="0"/>
            <a:cs typeface="Arial" pitchFamily="34" charset="0"/>
          </a:endParaRPr>
        </a:p>
      </dgm:t>
    </dgm:pt>
    <dgm:pt modelId="{B19EBAE2-DE10-47CA-9777-B2C24F21DD01}" type="parTrans" cxnId="{4C78A19E-0C3D-4536-A59B-F1EA698817E2}">
      <dgm:prSet/>
      <dgm:spPr/>
      <dgm:t>
        <a:bodyPr/>
        <a:lstStyle/>
        <a:p>
          <a:endParaRPr lang="fr-CA"/>
        </a:p>
      </dgm:t>
    </dgm:pt>
    <dgm:pt modelId="{0C53A7D7-2CE5-45D5-B08D-303EB48736AE}" type="sibTrans" cxnId="{4C78A19E-0C3D-4536-A59B-F1EA698817E2}">
      <dgm:prSet/>
      <dgm:spPr/>
      <dgm:t>
        <a:bodyPr/>
        <a:lstStyle/>
        <a:p>
          <a:endParaRPr lang="fr-CA"/>
        </a:p>
      </dgm:t>
    </dgm:pt>
    <dgm:pt modelId="{DD0E0195-221A-40DF-BBC9-19880F7D7742}">
      <dgm:prSet phldrT="[Texte]" custT="1"/>
      <dgm:spPr>
        <a:solidFill>
          <a:schemeClr val="accent1">
            <a:tint val="40000"/>
            <a:hueOff val="0"/>
            <a:satOff val="0"/>
            <a:lumOff val="0"/>
          </a:schemeClr>
        </a:solidFill>
        <a:effectLst>
          <a:outerShdw blurRad="7874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fr-CA" sz="1400" dirty="0" smtClean="0">
              <a:latin typeface="Arial" pitchFamily="34" charset="0"/>
              <a:cs typeface="Arial" pitchFamily="34" charset="0"/>
            </a:rPr>
            <a:t>Obtenir des engagements financiers </a:t>
          </a:r>
          <a:r>
            <a:rPr lang="fr-CA" sz="1400" dirty="0">
              <a:latin typeface="Arial" pitchFamily="34" charset="0"/>
              <a:cs typeface="Arial" pitchFamily="34" charset="0"/>
            </a:rPr>
            <a:t>ou </a:t>
          </a:r>
          <a:r>
            <a:rPr lang="fr-CA" sz="1400" dirty="0" smtClean="0">
              <a:latin typeface="Arial" pitchFamily="34" charset="0"/>
              <a:cs typeface="Arial" pitchFamily="34" charset="0"/>
            </a:rPr>
            <a:t>techniques</a:t>
          </a:r>
          <a:endParaRPr lang="fr-CA" sz="1400" dirty="0">
            <a:latin typeface="Arial" pitchFamily="34" charset="0"/>
            <a:cs typeface="Arial" pitchFamily="34" charset="0"/>
          </a:endParaRPr>
        </a:p>
      </dgm:t>
    </dgm:pt>
    <dgm:pt modelId="{917560DC-F418-4646-964F-531C67530A8F}" type="parTrans" cxnId="{D0EDBF5B-CD9B-4BCF-8574-F400F63A1E3D}">
      <dgm:prSet/>
      <dgm:spPr/>
      <dgm:t>
        <a:bodyPr/>
        <a:lstStyle/>
        <a:p>
          <a:endParaRPr lang="fr-CA"/>
        </a:p>
      </dgm:t>
    </dgm:pt>
    <dgm:pt modelId="{5EBC8427-43BF-4F19-99B8-B78F7E68978E}" type="sibTrans" cxnId="{D0EDBF5B-CD9B-4BCF-8574-F400F63A1E3D}">
      <dgm:prSet/>
      <dgm:spPr/>
      <dgm:t>
        <a:bodyPr/>
        <a:lstStyle/>
        <a:p>
          <a:endParaRPr lang="fr-CA"/>
        </a:p>
      </dgm:t>
    </dgm:pt>
    <dgm:pt modelId="{DC0F3F17-E3AA-423C-9210-4BB2C3BC269B}">
      <dgm:prSet phldrT="[Texte]" custT="1"/>
      <dgm:spPr>
        <a:solidFill>
          <a:schemeClr val="accent1">
            <a:tint val="40000"/>
            <a:hueOff val="0"/>
            <a:satOff val="0"/>
            <a:lumOff val="0"/>
          </a:schemeClr>
        </a:solidFill>
        <a:effectLst>
          <a:outerShdw blurRad="7874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fr-CA" sz="1400" dirty="0" smtClean="0">
              <a:latin typeface="Arial" pitchFamily="34" charset="0"/>
              <a:cs typeface="Arial" pitchFamily="34" charset="0"/>
            </a:rPr>
            <a:t>S'adjoindre </a:t>
          </a:r>
          <a:r>
            <a:rPr lang="fr-CA" sz="1400" dirty="0">
              <a:latin typeface="Arial" pitchFamily="34" charset="0"/>
              <a:cs typeface="Arial" pitchFamily="34" charset="0"/>
            </a:rPr>
            <a:t>des personnes ressources au besoin</a:t>
          </a:r>
        </a:p>
      </dgm:t>
    </dgm:pt>
    <dgm:pt modelId="{6797E65C-BA06-4D2B-BF3C-75FB6CCB4C5B}" type="parTrans" cxnId="{6240A081-C2CB-4493-8149-CBB514107E44}">
      <dgm:prSet/>
      <dgm:spPr/>
      <dgm:t>
        <a:bodyPr/>
        <a:lstStyle/>
        <a:p>
          <a:endParaRPr lang="fr-CA"/>
        </a:p>
      </dgm:t>
    </dgm:pt>
    <dgm:pt modelId="{D7CFDFBA-4CCE-422F-BDBD-3FBFBBE047DA}" type="sibTrans" cxnId="{6240A081-C2CB-4493-8149-CBB514107E44}">
      <dgm:prSet/>
      <dgm:spPr/>
      <dgm:t>
        <a:bodyPr/>
        <a:lstStyle/>
        <a:p>
          <a:endParaRPr lang="fr-CA"/>
        </a:p>
      </dgm:t>
    </dgm:pt>
    <dgm:pt modelId="{FC7361A8-363E-42D8-A3E9-3B8600E9F5D1}">
      <dgm:prSet phldrT="[Texte]" custT="1"/>
      <dgm:spPr>
        <a:solidFill>
          <a:schemeClr val="accent1">
            <a:tint val="40000"/>
            <a:hueOff val="0"/>
            <a:satOff val="0"/>
            <a:lumOff val="0"/>
          </a:schemeClr>
        </a:solidFill>
        <a:effectLst>
          <a:outerShdw blurRad="7874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fr-CA" sz="1400" dirty="0" smtClean="0">
              <a:latin typeface="Arial" pitchFamily="34" charset="0"/>
              <a:cs typeface="Arial" pitchFamily="34" charset="0"/>
            </a:rPr>
            <a:t>S'assurer du fonctionnement des autres comités</a:t>
          </a:r>
          <a:endParaRPr lang="fr-CA" sz="1400" dirty="0">
            <a:latin typeface="Arial" pitchFamily="34" charset="0"/>
            <a:cs typeface="Arial" pitchFamily="34" charset="0"/>
          </a:endParaRPr>
        </a:p>
      </dgm:t>
    </dgm:pt>
    <dgm:pt modelId="{0D784110-623E-4FB4-8996-0270A1487C4B}" type="parTrans" cxnId="{EF1386D9-41FF-458A-A407-C107D75E566D}">
      <dgm:prSet/>
      <dgm:spPr/>
      <dgm:t>
        <a:bodyPr/>
        <a:lstStyle/>
        <a:p>
          <a:endParaRPr lang="fr-CA"/>
        </a:p>
      </dgm:t>
    </dgm:pt>
    <dgm:pt modelId="{99F8092A-AC81-4F00-86A4-B84420DFF166}" type="sibTrans" cxnId="{EF1386D9-41FF-458A-A407-C107D75E566D}">
      <dgm:prSet/>
      <dgm:spPr/>
      <dgm:t>
        <a:bodyPr/>
        <a:lstStyle/>
        <a:p>
          <a:endParaRPr lang="fr-CA"/>
        </a:p>
      </dgm:t>
    </dgm:pt>
    <dgm:pt modelId="{865A9010-255A-4999-B757-FE392D0F531D}">
      <dgm:prSet phldrT="[Texte]" custT="1"/>
      <dgm:spPr>
        <a:solidFill>
          <a:schemeClr val="accent1">
            <a:tint val="40000"/>
            <a:hueOff val="0"/>
            <a:satOff val="0"/>
            <a:lumOff val="0"/>
          </a:schemeClr>
        </a:solidFill>
        <a:effectLst>
          <a:outerShdw blurRad="7874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fr-CA" sz="1400" dirty="0" smtClean="0">
              <a:latin typeface="Arial" pitchFamily="34" charset="0"/>
              <a:cs typeface="Arial" pitchFamily="34" charset="0"/>
            </a:rPr>
            <a:t>Préparer </a:t>
          </a:r>
          <a:r>
            <a:rPr lang="fr-CA" sz="1400" dirty="0">
              <a:latin typeface="Arial" pitchFamily="34" charset="0"/>
              <a:cs typeface="Arial" pitchFamily="34" charset="0"/>
            </a:rPr>
            <a:t>des argumentaires</a:t>
          </a:r>
        </a:p>
      </dgm:t>
    </dgm:pt>
    <dgm:pt modelId="{A1301C26-4626-453A-A23F-0996DF69872E}" type="parTrans" cxnId="{81A6FB6D-6F4C-475A-9B24-329BAB4AC318}">
      <dgm:prSet/>
      <dgm:spPr/>
      <dgm:t>
        <a:bodyPr/>
        <a:lstStyle/>
        <a:p>
          <a:endParaRPr lang="fr-CA"/>
        </a:p>
      </dgm:t>
    </dgm:pt>
    <dgm:pt modelId="{B86897F3-72C1-4AF2-B1B2-6242CD1FBEC7}" type="sibTrans" cxnId="{81A6FB6D-6F4C-475A-9B24-329BAB4AC318}">
      <dgm:prSet/>
      <dgm:spPr/>
      <dgm:t>
        <a:bodyPr/>
        <a:lstStyle/>
        <a:p>
          <a:endParaRPr lang="fr-CA"/>
        </a:p>
      </dgm:t>
    </dgm:pt>
    <dgm:pt modelId="{510EAA85-49F6-4C03-A9F2-A54311DD501B}">
      <dgm:prSet phldrT="[Texte]" custT="1"/>
      <dgm:spPr>
        <a:effectLst>
          <a:outerShdw blurRad="8128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fr-CA" sz="1400" dirty="0" smtClean="0">
              <a:latin typeface="Arial" pitchFamily="34" charset="0"/>
              <a:cs typeface="Arial" pitchFamily="34" charset="0"/>
            </a:rPr>
            <a:t>Diffuser </a:t>
          </a:r>
          <a:r>
            <a:rPr lang="fr-CA" sz="1400" dirty="0">
              <a:latin typeface="Arial" pitchFamily="34" charset="0"/>
              <a:cs typeface="Arial" pitchFamily="34" charset="0"/>
            </a:rPr>
            <a:t>les activités aux régions et aux partenaires</a:t>
          </a:r>
        </a:p>
      </dgm:t>
    </dgm:pt>
    <dgm:pt modelId="{9F807C5A-A47B-40F9-88E2-D913437FAA88}" type="parTrans" cxnId="{57E75BB0-2D9D-4599-A159-54420709B765}">
      <dgm:prSet/>
      <dgm:spPr/>
      <dgm:t>
        <a:bodyPr/>
        <a:lstStyle/>
        <a:p>
          <a:endParaRPr lang="fr-CA"/>
        </a:p>
      </dgm:t>
    </dgm:pt>
    <dgm:pt modelId="{B402D708-564F-4C8F-B60F-C33DF5109DCF}" type="sibTrans" cxnId="{57E75BB0-2D9D-4599-A159-54420709B765}">
      <dgm:prSet/>
      <dgm:spPr/>
      <dgm:t>
        <a:bodyPr/>
        <a:lstStyle/>
        <a:p>
          <a:endParaRPr lang="fr-CA"/>
        </a:p>
      </dgm:t>
    </dgm:pt>
    <dgm:pt modelId="{FA34D96C-90AD-416E-BD9D-E05346DB1A7B}">
      <dgm:prSet phldrT="[Texte]"/>
      <dgm:spPr>
        <a:solidFill>
          <a:srgbClr val="C00000"/>
        </a:solidFill>
        <a:effectLst>
          <a:outerShdw blurRad="8382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r-CA" dirty="0"/>
            <a:t>Comité des communications</a:t>
          </a:r>
        </a:p>
      </dgm:t>
    </dgm:pt>
    <dgm:pt modelId="{39EC0F87-C452-4662-BC46-CE3B326B764D}" type="sibTrans" cxnId="{C4B08ACE-15C6-4FA6-BBD3-608AE58D0CD0}">
      <dgm:prSet/>
      <dgm:spPr/>
      <dgm:t>
        <a:bodyPr/>
        <a:lstStyle/>
        <a:p>
          <a:endParaRPr lang="fr-CA"/>
        </a:p>
      </dgm:t>
    </dgm:pt>
    <dgm:pt modelId="{AC93DD14-1225-445D-8D0A-43066FAB82FD}" type="parTrans" cxnId="{C4B08ACE-15C6-4FA6-BBD3-608AE58D0CD0}">
      <dgm:prSet/>
      <dgm:spPr/>
      <dgm:t>
        <a:bodyPr/>
        <a:lstStyle/>
        <a:p>
          <a:endParaRPr lang="fr-CA"/>
        </a:p>
      </dgm:t>
    </dgm:pt>
    <dgm:pt modelId="{F1C7D913-E280-49F8-AD54-51A1B5905C5C}">
      <dgm:prSet phldrT="[Texte]" custT="1"/>
      <dgm:spPr>
        <a:solidFill>
          <a:schemeClr val="accent1">
            <a:tint val="40000"/>
            <a:hueOff val="0"/>
            <a:satOff val="0"/>
            <a:lumOff val="0"/>
          </a:schemeClr>
        </a:solidFill>
        <a:effectLst>
          <a:outerShdw blurRad="7874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fr-CA" sz="1400" dirty="0">
            <a:latin typeface="Arial" pitchFamily="34" charset="0"/>
            <a:cs typeface="Arial" pitchFamily="34" charset="0"/>
          </a:endParaRPr>
        </a:p>
      </dgm:t>
    </dgm:pt>
    <dgm:pt modelId="{54118DBB-7BCE-4AB7-8CEB-F66E5FAE707A}" type="parTrans" cxnId="{CE87F6F4-638E-416C-B912-1D2E4EA653FD}">
      <dgm:prSet/>
      <dgm:spPr/>
      <dgm:t>
        <a:bodyPr/>
        <a:lstStyle/>
        <a:p>
          <a:endParaRPr lang="fr-CA"/>
        </a:p>
      </dgm:t>
    </dgm:pt>
    <dgm:pt modelId="{29C96C0B-AEAD-4CAB-9EC7-28D9765F82F8}" type="sibTrans" cxnId="{CE87F6F4-638E-416C-B912-1D2E4EA653FD}">
      <dgm:prSet/>
      <dgm:spPr/>
      <dgm:t>
        <a:bodyPr/>
        <a:lstStyle/>
        <a:p>
          <a:endParaRPr lang="fr-CA"/>
        </a:p>
      </dgm:t>
    </dgm:pt>
    <dgm:pt modelId="{29DF6502-F5F5-48D4-AD6F-51B435B64889}">
      <dgm:prSet phldrT="[Texte]" custT="1"/>
      <dgm:spPr>
        <a:solidFill>
          <a:schemeClr val="accent1">
            <a:tint val="40000"/>
            <a:hueOff val="0"/>
            <a:satOff val="0"/>
            <a:lumOff val="0"/>
          </a:schemeClr>
        </a:solidFill>
        <a:effectLst>
          <a:outerShdw blurRad="7874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fr-CA" sz="1400" dirty="0">
            <a:latin typeface="Arial" pitchFamily="34" charset="0"/>
            <a:cs typeface="Arial" pitchFamily="34" charset="0"/>
          </a:endParaRPr>
        </a:p>
      </dgm:t>
    </dgm:pt>
    <dgm:pt modelId="{AF1012E3-CE04-400B-A66B-6BC28220922C}" type="parTrans" cxnId="{7944FFAF-25E3-4BE2-8D41-127652CE8DE5}">
      <dgm:prSet/>
      <dgm:spPr/>
      <dgm:t>
        <a:bodyPr/>
        <a:lstStyle/>
        <a:p>
          <a:endParaRPr lang="fr-CA"/>
        </a:p>
      </dgm:t>
    </dgm:pt>
    <dgm:pt modelId="{96444F83-BB85-4F84-9997-0ACD822F1B26}" type="sibTrans" cxnId="{7944FFAF-25E3-4BE2-8D41-127652CE8DE5}">
      <dgm:prSet/>
      <dgm:spPr/>
      <dgm:t>
        <a:bodyPr/>
        <a:lstStyle/>
        <a:p>
          <a:endParaRPr lang="fr-CA"/>
        </a:p>
      </dgm:t>
    </dgm:pt>
    <dgm:pt modelId="{BA2CF640-021F-4748-91CE-8AF0689E32FD}">
      <dgm:prSet phldrT="[Texte]" custT="1"/>
      <dgm:spPr>
        <a:solidFill>
          <a:schemeClr val="accent1">
            <a:tint val="40000"/>
            <a:hueOff val="0"/>
            <a:satOff val="0"/>
            <a:lumOff val="0"/>
          </a:schemeClr>
        </a:solidFill>
        <a:effectLst>
          <a:outerShdw blurRad="7874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fr-CA" sz="1400" dirty="0">
            <a:latin typeface="Arial" pitchFamily="34" charset="0"/>
            <a:cs typeface="Arial" pitchFamily="34" charset="0"/>
          </a:endParaRPr>
        </a:p>
      </dgm:t>
    </dgm:pt>
    <dgm:pt modelId="{61660766-647F-43CD-8243-558FB53132A4}" type="parTrans" cxnId="{7F9BF0CD-7D7C-4D9A-84E3-D67F99DD1AB7}">
      <dgm:prSet/>
      <dgm:spPr/>
      <dgm:t>
        <a:bodyPr/>
        <a:lstStyle/>
        <a:p>
          <a:endParaRPr lang="fr-CA"/>
        </a:p>
      </dgm:t>
    </dgm:pt>
    <dgm:pt modelId="{4746B4A6-A353-4BB9-A781-4F176F34F8C2}" type="sibTrans" cxnId="{7F9BF0CD-7D7C-4D9A-84E3-D67F99DD1AB7}">
      <dgm:prSet/>
      <dgm:spPr/>
      <dgm:t>
        <a:bodyPr/>
        <a:lstStyle/>
        <a:p>
          <a:endParaRPr lang="fr-CA"/>
        </a:p>
      </dgm:t>
    </dgm:pt>
    <dgm:pt modelId="{16BFEDC5-DAFA-40C8-815C-7DC1C9FEB5F5}">
      <dgm:prSet phldrT="[Texte]" custT="1"/>
      <dgm:spPr>
        <a:solidFill>
          <a:schemeClr val="accent1">
            <a:tint val="40000"/>
            <a:hueOff val="0"/>
            <a:satOff val="0"/>
            <a:lumOff val="0"/>
          </a:schemeClr>
        </a:solidFill>
        <a:effectLst>
          <a:outerShdw blurRad="7874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fr-CA" sz="1400" dirty="0">
            <a:latin typeface="Arial" pitchFamily="34" charset="0"/>
            <a:cs typeface="Arial" pitchFamily="34" charset="0"/>
          </a:endParaRPr>
        </a:p>
      </dgm:t>
    </dgm:pt>
    <dgm:pt modelId="{D2FF6679-3311-4D74-9EE2-9A9A57237746}" type="parTrans" cxnId="{8289C9B6-ADC9-4D98-97F6-C7A8FD2D7BD1}">
      <dgm:prSet/>
      <dgm:spPr/>
      <dgm:t>
        <a:bodyPr/>
        <a:lstStyle/>
        <a:p>
          <a:endParaRPr lang="fr-CA"/>
        </a:p>
      </dgm:t>
    </dgm:pt>
    <dgm:pt modelId="{D0EB165B-E95E-4BD2-B8EF-86F525EC0ECA}" type="sibTrans" cxnId="{8289C9B6-ADC9-4D98-97F6-C7A8FD2D7BD1}">
      <dgm:prSet/>
      <dgm:spPr/>
      <dgm:t>
        <a:bodyPr/>
        <a:lstStyle/>
        <a:p>
          <a:endParaRPr lang="fr-CA"/>
        </a:p>
      </dgm:t>
    </dgm:pt>
    <dgm:pt modelId="{2D35F198-9B11-4044-9C96-D272A7870CCD}">
      <dgm:prSet phldrT="[Texte]" custT="1"/>
      <dgm:spPr>
        <a:effectLst>
          <a:outerShdw blurRad="8128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fr-CA" sz="1400" dirty="0" smtClean="0">
              <a:latin typeface="Arial" pitchFamily="34" charset="0"/>
              <a:cs typeface="Arial" pitchFamily="34" charset="0"/>
            </a:rPr>
            <a:t>Utiliser un ou des véhicules d'information appropriés</a:t>
          </a:r>
          <a:endParaRPr lang="fr-CA" sz="1400" dirty="0">
            <a:latin typeface="Arial" pitchFamily="34" charset="0"/>
            <a:cs typeface="Arial" pitchFamily="34" charset="0"/>
          </a:endParaRPr>
        </a:p>
      </dgm:t>
    </dgm:pt>
    <dgm:pt modelId="{46B8C630-D811-4A92-9634-12485B1A97FF}" type="parTrans" cxnId="{9381E910-8EE7-48F8-9C2A-94AB2736998C}">
      <dgm:prSet/>
      <dgm:spPr/>
      <dgm:t>
        <a:bodyPr/>
        <a:lstStyle/>
        <a:p>
          <a:endParaRPr lang="fr-CA"/>
        </a:p>
      </dgm:t>
    </dgm:pt>
    <dgm:pt modelId="{FC367A74-AB70-44AB-A63B-4FBA6EDDEC05}" type="sibTrans" cxnId="{9381E910-8EE7-48F8-9C2A-94AB2736998C}">
      <dgm:prSet/>
      <dgm:spPr/>
      <dgm:t>
        <a:bodyPr/>
        <a:lstStyle/>
        <a:p>
          <a:endParaRPr lang="fr-CA"/>
        </a:p>
      </dgm:t>
    </dgm:pt>
    <dgm:pt modelId="{D7A75BF3-6AB5-4D77-B506-D0C80743E4C5}">
      <dgm:prSet phldrT="[Texte]" custT="1"/>
      <dgm:spPr>
        <a:effectLst>
          <a:outerShdw blurRad="8128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fr-CA" sz="1400" dirty="0">
            <a:latin typeface="Arial" pitchFamily="34" charset="0"/>
            <a:cs typeface="Arial" pitchFamily="34" charset="0"/>
          </a:endParaRPr>
        </a:p>
      </dgm:t>
    </dgm:pt>
    <dgm:pt modelId="{6B0A00C2-F218-479B-923D-7BDD53E553C1}" type="parTrans" cxnId="{7AE02561-535E-4BC1-A1AE-7978EC41FA6E}">
      <dgm:prSet/>
      <dgm:spPr/>
      <dgm:t>
        <a:bodyPr/>
        <a:lstStyle/>
        <a:p>
          <a:endParaRPr lang="fr-CA"/>
        </a:p>
      </dgm:t>
    </dgm:pt>
    <dgm:pt modelId="{2375266B-5E53-4B1E-88A1-A2E65AF697A7}" type="sibTrans" cxnId="{7AE02561-535E-4BC1-A1AE-7978EC41FA6E}">
      <dgm:prSet/>
      <dgm:spPr/>
      <dgm:t>
        <a:bodyPr/>
        <a:lstStyle/>
        <a:p>
          <a:endParaRPr lang="fr-CA"/>
        </a:p>
      </dgm:t>
    </dgm:pt>
    <dgm:pt modelId="{514861CD-467B-4A07-AEBC-AA16B401DB47}">
      <dgm:prSet phldrT="[Texte]" custT="1"/>
      <dgm:spPr>
        <a:effectLst>
          <a:outerShdw blurRad="812800" dist="50800" dir="5400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fr-CA" sz="1400" dirty="0">
            <a:latin typeface="Arial" pitchFamily="34" charset="0"/>
            <a:cs typeface="Arial" pitchFamily="34" charset="0"/>
          </a:endParaRPr>
        </a:p>
      </dgm:t>
    </dgm:pt>
    <dgm:pt modelId="{5948F779-B0CF-4599-BD76-9165100A7203}" type="parTrans" cxnId="{DB98EE96-9B5F-40A1-9F35-2F4FE50B5DF0}">
      <dgm:prSet/>
      <dgm:spPr/>
      <dgm:t>
        <a:bodyPr/>
        <a:lstStyle/>
        <a:p>
          <a:endParaRPr lang="fr-CA"/>
        </a:p>
      </dgm:t>
    </dgm:pt>
    <dgm:pt modelId="{9E335AB9-6E7B-49B5-B921-8673BB77176D}" type="sibTrans" cxnId="{DB98EE96-9B5F-40A1-9F35-2F4FE50B5DF0}">
      <dgm:prSet/>
      <dgm:spPr/>
      <dgm:t>
        <a:bodyPr/>
        <a:lstStyle/>
        <a:p>
          <a:endParaRPr lang="fr-CA"/>
        </a:p>
      </dgm:t>
    </dgm:pt>
    <dgm:pt modelId="{E8966DB8-6F5F-4518-9A02-86A5AEDB6712}" type="pres">
      <dgm:prSet presAssocID="{D520BE6B-A94C-44C9-B749-ECE6263163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D5A02BE0-608D-462B-A5DA-4CB3179C1181}" type="pres">
      <dgm:prSet presAssocID="{E3D45A14-3F17-4263-94EB-8A0F2FE3534B}" presName="linNode" presStyleCnt="0"/>
      <dgm:spPr/>
    </dgm:pt>
    <dgm:pt modelId="{68A6B972-D50A-47F8-AB1F-831CF97D9CBF}" type="pres">
      <dgm:prSet presAssocID="{E3D45A14-3F17-4263-94EB-8A0F2FE3534B}" presName="parentText" presStyleLbl="node1" presStyleIdx="0" presStyleCnt="2" custScaleX="114488">
        <dgm:presLayoutVars>
          <dgm:chMax val="1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C9B7B303-AB60-45FB-A00A-127B96B19D8B}" type="pres">
      <dgm:prSet presAssocID="{E3D45A14-3F17-4263-94EB-8A0F2FE3534B}" presName="descendantText" presStyleLbl="alignAccFollowNode1" presStyleIdx="0" presStyleCnt="2" custScaleY="12513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r-CA"/>
        </a:p>
      </dgm:t>
    </dgm:pt>
    <dgm:pt modelId="{E89567DF-5F05-4CB3-B45C-82C61DD38365}" type="pres">
      <dgm:prSet presAssocID="{37061758-EA75-4962-BA81-FAEC962DD55B}" presName="sp" presStyleCnt="0"/>
      <dgm:spPr/>
    </dgm:pt>
    <dgm:pt modelId="{35DB576B-6796-4BEF-9C68-6AEC4993A768}" type="pres">
      <dgm:prSet presAssocID="{FA34D96C-90AD-416E-BD9D-E05346DB1A7B}" presName="linNode" presStyleCnt="0"/>
      <dgm:spPr/>
    </dgm:pt>
    <dgm:pt modelId="{7F8BA6F1-5A60-4163-A6D3-E8E14710079A}" type="pres">
      <dgm:prSet presAssocID="{FA34D96C-90AD-416E-BD9D-E05346DB1A7B}" presName="parentText" presStyleLbl="node1" presStyleIdx="1" presStyleCnt="2" custScaleX="113353">
        <dgm:presLayoutVars>
          <dgm:chMax val="1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F9E1A5AC-BDFA-4919-8DFA-C47D8275C3AD}" type="pres">
      <dgm:prSet presAssocID="{FA34D96C-90AD-416E-BD9D-E05346DB1A7B}" presName="descendantText" presStyleLbl="alignAccFollowNode1" presStyleIdx="1" presStyleCnt="2" custScaleY="11165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r-CA"/>
        </a:p>
      </dgm:t>
    </dgm:pt>
  </dgm:ptLst>
  <dgm:cxnLst>
    <dgm:cxn modelId="{D0EDBF5B-CD9B-4BCF-8574-F400F63A1E3D}" srcId="{E3D45A14-3F17-4263-94EB-8A0F2FE3534B}" destId="{DD0E0195-221A-40DF-BBC9-19880F7D7742}" srcOrd="4" destOrd="0" parTransId="{917560DC-F418-4646-964F-531C67530A8F}" sibTransId="{5EBC8427-43BF-4F19-99B8-B78F7E68978E}"/>
    <dgm:cxn modelId="{81A6FB6D-6F4C-475A-9B24-329BAB4AC318}" srcId="{E3D45A14-3F17-4263-94EB-8A0F2FE3534B}" destId="{865A9010-255A-4999-B757-FE392D0F531D}" srcOrd="2" destOrd="0" parTransId="{A1301C26-4626-453A-A23F-0996DF69872E}" sibTransId="{B86897F3-72C1-4AF2-B1B2-6242CD1FBEC7}"/>
    <dgm:cxn modelId="{B12EDCAD-484E-401E-AE63-FAAC66E2AD45}" type="presOf" srcId="{DC0F3F17-E3AA-423C-9210-4BB2C3BC269B}" destId="{C9B7B303-AB60-45FB-A00A-127B96B19D8B}" srcOrd="0" destOrd="8" presId="urn:microsoft.com/office/officeart/2005/8/layout/vList5"/>
    <dgm:cxn modelId="{7F9BF0CD-7D7C-4D9A-84E3-D67F99DD1AB7}" srcId="{E3D45A14-3F17-4263-94EB-8A0F2FE3534B}" destId="{BA2CF640-021F-4748-91CE-8AF0689E32FD}" srcOrd="5" destOrd="0" parTransId="{61660766-647F-43CD-8243-558FB53132A4}" sibTransId="{4746B4A6-A353-4BB9-A781-4F176F34F8C2}"/>
    <dgm:cxn modelId="{DC68CCF2-3EDB-4281-B313-4E10D0B3AC41}" type="presOf" srcId="{510EAA85-49F6-4C03-A9F2-A54311DD501B}" destId="{F9E1A5AC-BDFA-4919-8DFA-C47D8275C3AD}" srcOrd="0" destOrd="4" presId="urn:microsoft.com/office/officeart/2005/8/layout/vList5"/>
    <dgm:cxn modelId="{1F39F6F9-EF12-4EBF-BF6D-BC681804C9D2}" type="presOf" srcId="{865A9010-255A-4999-B757-FE392D0F531D}" destId="{C9B7B303-AB60-45FB-A00A-127B96B19D8B}" srcOrd="0" destOrd="2" presId="urn:microsoft.com/office/officeart/2005/8/layout/vList5"/>
    <dgm:cxn modelId="{9381E910-8EE7-48F8-9C2A-94AB2736998C}" srcId="{FA34D96C-90AD-416E-BD9D-E05346DB1A7B}" destId="{2D35F198-9B11-4044-9C96-D272A7870CCD}" srcOrd="2" destOrd="0" parTransId="{46B8C630-D811-4A92-9634-12485B1A97FF}" sibTransId="{FC367A74-AB70-44AB-A63B-4FBA6EDDEC05}"/>
    <dgm:cxn modelId="{5B6C2418-ABAC-4FCE-890F-F5FE9540C7C6}" type="presOf" srcId="{DD0E0195-221A-40DF-BBC9-19880F7D7742}" destId="{C9B7B303-AB60-45FB-A00A-127B96B19D8B}" srcOrd="0" destOrd="4" presId="urn:microsoft.com/office/officeart/2005/8/layout/vList5"/>
    <dgm:cxn modelId="{8289C9B6-ADC9-4D98-97F6-C7A8FD2D7BD1}" srcId="{E3D45A14-3F17-4263-94EB-8A0F2FE3534B}" destId="{16BFEDC5-DAFA-40C8-815C-7DC1C9FEB5F5}" srcOrd="7" destOrd="0" parTransId="{D2FF6679-3311-4D74-9EE2-9A9A57237746}" sibTransId="{D0EB165B-E95E-4BD2-B8EF-86F525EC0ECA}"/>
    <dgm:cxn modelId="{7AE02561-535E-4BC1-A1AE-7978EC41FA6E}" srcId="{FA34D96C-90AD-416E-BD9D-E05346DB1A7B}" destId="{D7A75BF3-6AB5-4D77-B506-D0C80743E4C5}" srcOrd="1" destOrd="0" parTransId="{6B0A00C2-F218-479B-923D-7BDD53E553C1}" sibTransId="{2375266B-5E53-4B1E-88A1-A2E65AF697A7}"/>
    <dgm:cxn modelId="{FEDAA15C-0E9D-48FC-8E98-54A526F5771F}" type="presOf" srcId="{D7A75BF3-6AB5-4D77-B506-D0C80743E4C5}" destId="{F9E1A5AC-BDFA-4919-8DFA-C47D8275C3AD}" srcOrd="0" destOrd="1" presId="urn:microsoft.com/office/officeart/2005/8/layout/vList5"/>
    <dgm:cxn modelId="{FA81B33F-ADCD-4C0A-ABD8-CFF9C8F3B8E4}" type="presOf" srcId="{2D35F198-9B11-4044-9C96-D272A7870CCD}" destId="{F9E1A5AC-BDFA-4919-8DFA-C47D8275C3AD}" srcOrd="0" destOrd="2" presId="urn:microsoft.com/office/officeart/2005/8/layout/vList5"/>
    <dgm:cxn modelId="{5E002DED-B473-4F1D-8FAC-DC3744523343}" srcId="{E3D45A14-3F17-4263-94EB-8A0F2FE3534B}" destId="{E414193B-28B4-4C4D-9D76-1B872FEE66A8}" srcOrd="0" destOrd="0" parTransId="{706D44D0-0486-48A6-B9F1-AFBBB41439E4}" sibTransId="{DC9484BC-1438-42C1-A928-EB2E067E1021}"/>
    <dgm:cxn modelId="{C4B08ACE-15C6-4FA6-BBD3-608AE58D0CD0}" srcId="{D520BE6B-A94C-44C9-B749-ECE6263163F0}" destId="{FA34D96C-90AD-416E-BD9D-E05346DB1A7B}" srcOrd="1" destOrd="0" parTransId="{AC93DD14-1225-445D-8D0A-43066FAB82FD}" sibTransId="{39EC0F87-C452-4662-BC46-CE3B326B764D}"/>
    <dgm:cxn modelId="{4C78A19E-0C3D-4536-A59B-F1EA698817E2}" srcId="{FA34D96C-90AD-416E-BD9D-E05346DB1A7B}" destId="{D66A8FD7-0DE6-4285-BC51-6998887B42F7}" srcOrd="0" destOrd="0" parTransId="{B19EBAE2-DE10-47CA-9777-B2C24F21DD01}" sibTransId="{0C53A7D7-2CE5-45D5-B08D-303EB48736AE}"/>
    <dgm:cxn modelId="{B5A4CB0E-0E4D-40ED-BAE9-41C1FA66D713}" type="presOf" srcId="{16BFEDC5-DAFA-40C8-815C-7DC1C9FEB5F5}" destId="{C9B7B303-AB60-45FB-A00A-127B96B19D8B}" srcOrd="0" destOrd="7" presId="urn:microsoft.com/office/officeart/2005/8/layout/vList5"/>
    <dgm:cxn modelId="{6240A081-C2CB-4493-8149-CBB514107E44}" srcId="{E3D45A14-3F17-4263-94EB-8A0F2FE3534B}" destId="{DC0F3F17-E3AA-423C-9210-4BB2C3BC269B}" srcOrd="8" destOrd="0" parTransId="{6797E65C-BA06-4D2B-BF3C-75FB6CCB4C5B}" sibTransId="{D7CFDFBA-4CCE-422F-BDBD-3FBFBBE047DA}"/>
    <dgm:cxn modelId="{7944FFAF-25E3-4BE2-8D41-127652CE8DE5}" srcId="{E3D45A14-3F17-4263-94EB-8A0F2FE3534B}" destId="{29DF6502-F5F5-48D4-AD6F-51B435B64889}" srcOrd="3" destOrd="0" parTransId="{AF1012E3-CE04-400B-A66B-6BC28220922C}" sibTransId="{96444F83-BB85-4F84-9997-0ACD822F1B26}"/>
    <dgm:cxn modelId="{C7458BC1-E9AE-43D4-A0CC-92DC80A530A0}" type="presOf" srcId="{FA34D96C-90AD-416E-BD9D-E05346DB1A7B}" destId="{7F8BA6F1-5A60-4163-A6D3-E8E14710079A}" srcOrd="0" destOrd="0" presId="urn:microsoft.com/office/officeart/2005/8/layout/vList5"/>
    <dgm:cxn modelId="{EE6829A5-ED8C-4552-8BA9-8735A04BB7C5}" type="presOf" srcId="{FC7361A8-363E-42D8-A3E9-3B8600E9F5D1}" destId="{C9B7B303-AB60-45FB-A00A-127B96B19D8B}" srcOrd="0" destOrd="6" presId="urn:microsoft.com/office/officeart/2005/8/layout/vList5"/>
    <dgm:cxn modelId="{EF1386D9-41FF-458A-A407-C107D75E566D}" srcId="{E3D45A14-3F17-4263-94EB-8A0F2FE3534B}" destId="{FC7361A8-363E-42D8-A3E9-3B8600E9F5D1}" srcOrd="6" destOrd="0" parTransId="{0D784110-623E-4FB4-8996-0270A1487C4B}" sibTransId="{99F8092A-AC81-4F00-86A4-B84420DFF166}"/>
    <dgm:cxn modelId="{CE87F6F4-638E-416C-B912-1D2E4EA653FD}" srcId="{E3D45A14-3F17-4263-94EB-8A0F2FE3534B}" destId="{F1C7D913-E280-49F8-AD54-51A1B5905C5C}" srcOrd="1" destOrd="0" parTransId="{54118DBB-7BCE-4AB7-8CEB-F66E5FAE707A}" sibTransId="{29C96C0B-AEAD-4CAB-9EC7-28D9765F82F8}"/>
    <dgm:cxn modelId="{B21B787D-71D9-496F-965C-CB7E876109DA}" type="presOf" srcId="{514861CD-467B-4A07-AEBC-AA16B401DB47}" destId="{F9E1A5AC-BDFA-4919-8DFA-C47D8275C3AD}" srcOrd="0" destOrd="3" presId="urn:microsoft.com/office/officeart/2005/8/layout/vList5"/>
    <dgm:cxn modelId="{8694702B-D6E5-4065-B7CC-FC821DA076CB}" type="presOf" srcId="{BA2CF640-021F-4748-91CE-8AF0689E32FD}" destId="{C9B7B303-AB60-45FB-A00A-127B96B19D8B}" srcOrd="0" destOrd="5" presId="urn:microsoft.com/office/officeart/2005/8/layout/vList5"/>
    <dgm:cxn modelId="{73242246-8146-41BB-8C45-D92CBBF0B573}" type="presOf" srcId="{D520BE6B-A94C-44C9-B749-ECE6263163F0}" destId="{E8966DB8-6F5F-4518-9A02-86A5AEDB6712}" srcOrd="0" destOrd="0" presId="urn:microsoft.com/office/officeart/2005/8/layout/vList5"/>
    <dgm:cxn modelId="{632B791C-6644-477A-BB9A-3A4F1B6E6156}" type="presOf" srcId="{29DF6502-F5F5-48D4-AD6F-51B435B64889}" destId="{C9B7B303-AB60-45FB-A00A-127B96B19D8B}" srcOrd="0" destOrd="3" presId="urn:microsoft.com/office/officeart/2005/8/layout/vList5"/>
    <dgm:cxn modelId="{8F3FC399-A034-4322-85DB-68A055EA9238}" type="presOf" srcId="{E414193B-28B4-4C4D-9D76-1B872FEE66A8}" destId="{C9B7B303-AB60-45FB-A00A-127B96B19D8B}" srcOrd="0" destOrd="0" presId="urn:microsoft.com/office/officeart/2005/8/layout/vList5"/>
    <dgm:cxn modelId="{A7F15673-4F46-4026-8938-A852C7DF9124}" type="presOf" srcId="{F1C7D913-E280-49F8-AD54-51A1B5905C5C}" destId="{C9B7B303-AB60-45FB-A00A-127B96B19D8B}" srcOrd="0" destOrd="1" presId="urn:microsoft.com/office/officeart/2005/8/layout/vList5"/>
    <dgm:cxn modelId="{57E75BB0-2D9D-4599-A159-54420709B765}" srcId="{FA34D96C-90AD-416E-BD9D-E05346DB1A7B}" destId="{510EAA85-49F6-4C03-A9F2-A54311DD501B}" srcOrd="4" destOrd="0" parTransId="{9F807C5A-A47B-40F9-88E2-D913437FAA88}" sibTransId="{B402D708-564F-4C8F-B60F-C33DF5109DCF}"/>
    <dgm:cxn modelId="{87B3685D-E62A-468B-9C39-5E37913BC67B}" type="presOf" srcId="{E3D45A14-3F17-4263-94EB-8A0F2FE3534B}" destId="{68A6B972-D50A-47F8-AB1F-831CF97D9CBF}" srcOrd="0" destOrd="0" presId="urn:microsoft.com/office/officeart/2005/8/layout/vList5"/>
    <dgm:cxn modelId="{20CD17EE-2EF4-4142-81DF-53E44E384F65}" srcId="{D520BE6B-A94C-44C9-B749-ECE6263163F0}" destId="{E3D45A14-3F17-4263-94EB-8A0F2FE3534B}" srcOrd="0" destOrd="0" parTransId="{66DF1646-1625-4807-8CF0-17DFDED508A6}" sibTransId="{37061758-EA75-4962-BA81-FAEC962DD55B}"/>
    <dgm:cxn modelId="{DB98EE96-9B5F-40A1-9F35-2F4FE50B5DF0}" srcId="{FA34D96C-90AD-416E-BD9D-E05346DB1A7B}" destId="{514861CD-467B-4A07-AEBC-AA16B401DB47}" srcOrd="3" destOrd="0" parTransId="{5948F779-B0CF-4599-BD76-9165100A7203}" sibTransId="{9E335AB9-6E7B-49B5-B921-8673BB77176D}"/>
    <dgm:cxn modelId="{D28CAA54-A371-4BC7-A946-68A51D6F75E4}" type="presOf" srcId="{D66A8FD7-0DE6-4285-BC51-6998887B42F7}" destId="{F9E1A5AC-BDFA-4919-8DFA-C47D8275C3AD}" srcOrd="0" destOrd="0" presId="urn:microsoft.com/office/officeart/2005/8/layout/vList5"/>
    <dgm:cxn modelId="{E25AF32D-D622-4230-92AD-9373EEA1ADC7}" type="presParOf" srcId="{E8966DB8-6F5F-4518-9A02-86A5AEDB6712}" destId="{D5A02BE0-608D-462B-A5DA-4CB3179C1181}" srcOrd="0" destOrd="0" presId="urn:microsoft.com/office/officeart/2005/8/layout/vList5"/>
    <dgm:cxn modelId="{5516CD0F-6ABB-4D35-8372-6D04ACEA993D}" type="presParOf" srcId="{D5A02BE0-608D-462B-A5DA-4CB3179C1181}" destId="{68A6B972-D50A-47F8-AB1F-831CF97D9CBF}" srcOrd="0" destOrd="0" presId="urn:microsoft.com/office/officeart/2005/8/layout/vList5"/>
    <dgm:cxn modelId="{32134B18-FAA2-4675-8A06-A0E4DB69F379}" type="presParOf" srcId="{D5A02BE0-608D-462B-A5DA-4CB3179C1181}" destId="{C9B7B303-AB60-45FB-A00A-127B96B19D8B}" srcOrd="1" destOrd="0" presId="urn:microsoft.com/office/officeart/2005/8/layout/vList5"/>
    <dgm:cxn modelId="{F87BAA44-67D5-4C4D-B901-88FC853FAFAE}" type="presParOf" srcId="{E8966DB8-6F5F-4518-9A02-86A5AEDB6712}" destId="{E89567DF-5F05-4CB3-B45C-82C61DD38365}" srcOrd="1" destOrd="0" presId="urn:microsoft.com/office/officeart/2005/8/layout/vList5"/>
    <dgm:cxn modelId="{A664062D-9425-4A7F-AED8-B4615968ADD7}" type="presParOf" srcId="{E8966DB8-6F5F-4518-9A02-86A5AEDB6712}" destId="{35DB576B-6796-4BEF-9C68-6AEC4993A768}" srcOrd="2" destOrd="0" presId="urn:microsoft.com/office/officeart/2005/8/layout/vList5"/>
    <dgm:cxn modelId="{143EDF51-8D18-49D5-A7BC-06AE7C1AF00B}" type="presParOf" srcId="{35DB576B-6796-4BEF-9C68-6AEC4993A768}" destId="{7F8BA6F1-5A60-4163-A6D3-E8E14710079A}" srcOrd="0" destOrd="0" presId="urn:microsoft.com/office/officeart/2005/8/layout/vList5"/>
    <dgm:cxn modelId="{E149BF17-1E8E-4A8F-9C2F-96550F52D916}" type="presParOf" srcId="{35DB576B-6796-4BEF-9C68-6AEC4993A768}" destId="{F9E1A5AC-BDFA-4919-8DFA-C47D8275C3AD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912A-2908-465F-A96B-E9190082D835}" type="datetimeFigureOut">
              <a:rPr lang="fr-FR" smtClean="0"/>
              <a:pPr/>
              <a:t>10/08/2009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6546A-35F0-4E0D-8250-3200FE196C0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-17463" y="-20638"/>
            <a:ext cx="9159876" cy="6878638"/>
            <a:chOff x="-11" y="-13"/>
            <a:chExt cx="5770" cy="4333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hidden">
            <a:xfrm>
              <a:off x="1008" y="0"/>
              <a:ext cx="4751" cy="431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912" cy="39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grayWhite">
            <a:xfrm>
              <a:off x="77" y="83"/>
              <a:ext cx="447" cy="520"/>
            </a:xfrm>
            <a:custGeom>
              <a:avLst/>
              <a:gdLst/>
              <a:ahLst/>
              <a:cxnLst>
                <a:cxn ang="0">
                  <a:pos x="254" y="495"/>
                </a:cxn>
                <a:cxn ang="0">
                  <a:pos x="245" y="454"/>
                </a:cxn>
                <a:cxn ang="0">
                  <a:pos x="230" y="417"/>
                </a:cxn>
                <a:cxn ang="0">
                  <a:pos x="193" y="402"/>
                </a:cxn>
                <a:cxn ang="0">
                  <a:pos x="150" y="412"/>
                </a:cxn>
                <a:cxn ang="0">
                  <a:pos x="112" y="417"/>
                </a:cxn>
                <a:cxn ang="0">
                  <a:pos x="93" y="399"/>
                </a:cxn>
                <a:cxn ang="0">
                  <a:pos x="81" y="370"/>
                </a:cxn>
                <a:cxn ang="0">
                  <a:pos x="75" y="339"/>
                </a:cxn>
                <a:cxn ang="0">
                  <a:pos x="76" y="309"/>
                </a:cxn>
                <a:cxn ang="0">
                  <a:pos x="106" y="300"/>
                </a:cxn>
                <a:cxn ang="0">
                  <a:pos x="146" y="307"/>
                </a:cxn>
                <a:cxn ang="0">
                  <a:pos x="175" y="294"/>
                </a:cxn>
                <a:cxn ang="0">
                  <a:pos x="186" y="273"/>
                </a:cxn>
                <a:cxn ang="0">
                  <a:pos x="189" y="246"/>
                </a:cxn>
                <a:cxn ang="0">
                  <a:pos x="188" y="219"/>
                </a:cxn>
                <a:cxn ang="0">
                  <a:pos x="178" y="191"/>
                </a:cxn>
                <a:cxn ang="0">
                  <a:pos x="153" y="171"/>
                </a:cxn>
                <a:cxn ang="0">
                  <a:pos x="123" y="172"/>
                </a:cxn>
                <a:cxn ang="0">
                  <a:pos x="93" y="185"/>
                </a:cxn>
                <a:cxn ang="0">
                  <a:pos x="64" y="194"/>
                </a:cxn>
                <a:cxn ang="0">
                  <a:pos x="34" y="185"/>
                </a:cxn>
                <a:cxn ang="0">
                  <a:pos x="19" y="166"/>
                </a:cxn>
                <a:cxn ang="0">
                  <a:pos x="9" y="146"/>
                </a:cxn>
                <a:cxn ang="0">
                  <a:pos x="2" y="122"/>
                </a:cxn>
                <a:cxn ang="0">
                  <a:pos x="0" y="98"/>
                </a:cxn>
                <a:cxn ang="0">
                  <a:pos x="387" y="12"/>
                </a:cxn>
                <a:cxn ang="0">
                  <a:pos x="399" y="41"/>
                </a:cxn>
                <a:cxn ang="0">
                  <a:pos x="406" y="74"/>
                </a:cxn>
                <a:cxn ang="0">
                  <a:pos x="411" y="107"/>
                </a:cxn>
                <a:cxn ang="0">
                  <a:pos x="396" y="141"/>
                </a:cxn>
                <a:cxn ang="0">
                  <a:pos x="375" y="144"/>
                </a:cxn>
                <a:cxn ang="0">
                  <a:pos x="354" y="141"/>
                </a:cxn>
                <a:cxn ang="0">
                  <a:pos x="332" y="137"/>
                </a:cxn>
                <a:cxn ang="0">
                  <a:pos x="307" y="141"/>
                </a:cxn>
                <a:cxn ang="0">
                  <a:pos x="286" y="166"/>
                </a:cxn>
                <a:cxn ang="0">
                  <a:pos x="285" y="199"/>
                </a:cxn>
                <a:cxn ang="0">
                  <a:pos x="289" y="222"/>
                </a:cxn>
                <a:cxn ang="0">
                  <a:pos x="295" y="247"/>
                </a:cxn>
                <a:cxn ang="0">
                  <a:pos x="308" y="268"/>
                </a:cxn>
                <a:cxn ang="0">
                  <a:pos x="332" y="282"/>
                </a:cxn>
                <a:cxn ang="0">
                  <a:pos x="357" y="282"/>
                </a:cxn>
                <a:cxn ang="0">
                  <a:pos x="379" y="272"/>
                </a:cxn>
                <a:cxn ang="0">
                  <a:pos x="402" y="262"/>
                </a:cxn>
                <a:cxn ang="0">
                  <a:pos x="426" y="265"/>
                </a:cxn>
                <a:cxn ang="0">
                  <a:pos x="436" y="287"/>
                </a:cxn>
                <a:cxn ang="0">
                  <a:pos x="442" y="312"/>
                </a:cxn>
                <a:cxn ang="0">
                  <a:pos x="444" y="338"/>
                </a:cxn>
                <a:cxn ang="0">
                  <a:pos x="436" y="358"/>
                </a:cxn>
                <a:cxn ang="0">
                  <a:pos x="397" y="366"/>
                </a:cxn>
                <a:cxn ang="0">
                  <a:pos x="363" y="380"/>
                </a:cxn>
                <a:cxn ang="0">
                  <a:pos x="347" y="406"/>
                </a:cxn>
                <a:cxn ang="0">
                  <a:pos x="353" y="437"/>
                </a:cxn>
                <a:cxn ang="0">
                  <a:pos x="372" y="464"/>
                </a:cxn>
                <a:cxn ang="0">
                  <a:pos x="369" y="492"/>
                </a:cxn>
                <a:cxn ang="0">
                  <a:pos x="347" y="503"/>
                </a:cxn>
                <a:cxn ang="0">
                  <a:pos x="323" y="511"/>
                </a:cxn>
                <a:cxn ang="0">
                  <a:pos x="298" y="516"/>
                </a:cxn>
                <a:cxn ang="0">
                  <a:pos x="272" y="519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fr-CA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grayWhite">
            <a:xfrm>
              <a:off x="19" y="1775"/>
              <a:ext cx="462" cy="618"/>
            </a:xfrm>
            <a:custGeom>
              <a:avLst/>
              <a:gdLst/>
              <a:ahLst/>
              <a:cxnLst>
                <a:cxn ang="0">
                  <a:pos x="224" y="439"/>
                </a:cxn>
                <a:cxn ang="0">
                  <a:pos x="193" y="434"/>
                </a:cxn>
                <a:cxn ang="0">
                  <a:pos x="165" y="436"/>
                </a:cxn>
                <a:cxn ang="0">
                  <a:pos x="156" y="444"/>
                </a:cxn>
                <a:cxn ang="0">
                  <a:pos x="147" y="461"/>
                </a:cxn>
                <a:cxn ang="0">
                  <a:pos x="147" y="487"/>
                </a:cxn>
                <a:cxn ang="0">
                  <a:pos x="143" y="513"/>
                </a:cxn>
                <a:cxn ang="0">
                  <a:pos x="136" y="537"/>
                </a:cxn>
                <a:cxn ang="0">
                  <a:pos x="7" y="549"/>
                </a:cxn>
                <a:cxn ang="0">
                  <a:pos x="5" y="510"/>
                </a:cxn>
                <a:cxn ang="0">
                  <a:pos x="1" y="472"/>
                </a:cxn>
                <a:cxn ang="0">
                  <a:pos x="1" y="433"/>
                </a:cxn>
                <a:cxn ang="0">
                  <a:pos x="12" y="392"/>
                </a:cxn>
                <a:cxn ang="0">
                  <a:pos x="37" y="383"/>
                </a:cxn>
                <a:cxn ang="0">
                  <a:pos x="66" y="389"/>
                </a:cxn>
                <a:cxn ang="0">
                  <a:pos x="94" y="403"/>
                </a:cxn>
                <a:cxn ang="0">
                  <a:pos x="120" y="417"/>
                </a:cxn>
                <a:cxn ang="0">
                  <a:pos x="156" y="399"/>
                </a:cxn>
                <a:cxn ang="0">
                  <a:pos x="166" y="363"/>
                </a:cxn>
                <a:cxn ang="0">
                  <a:pos x="164" y="321"/>
                </a:cxn>
                <a:cxn ang="0">
                  <a:pos x="158" y="280"/>
                </a:cxn>
                <a:cxn ang="0">
                  <a:pos x="71" y="135"/>
                </a:cxn>
                <a:cxn ang="0">
                  <a:pos x="104" y="141"/>
                </a:cxn>
                <a:cxn ang="0">
                  <a:pos x="137" y="147"/>
                </a:cxn>
                <a:cxn ang="0">
                  <a:pos x="170" y="144"/>
                </a:cxn>
                <a:cxn ang="0">
                  <a:pos x="195" y="128"/>
                </a:cxn>
                <a:cxn ang="0">
                  <a:pos x="206" y="114"/>
                </a:cxn>
                <a:cxn ang="0">
                  <a:pos x="216" y="92"/>
                </a:cxn>
                <a:cxn ang="0">
                  <a:pos x="211" y="69"/>
                </a:cxn>
                <a:cxn ang="0">
                  <a:pos x="207" y="47"/>
                </a:cxn>
                <a:cxn ang="0">
                  <a:pos x="208" y="24"/>
                </a:cxn>
                <a:cxn ang="0">
                  <a:pos x="221" y="2"/>
                </a:cxn>
                <a:cxn ang="0">
                  <a:pos x="245" y="0"/>
                </a:cxn>
                <a:cxn ang="0">
                  <a:pos x="272" y="5"/>
                </a:cxn>
                <a:cxn ang="0">
                  <a:pos x="296" y="17"/>
                </a:cxn>
                <a:cxn ang="0">
                  <a:pos x="316" y="38"/>
                </a:cxn>
                <a:cxn ang="0">
                  <a:pos x="317" y="66"/>
                </a:cxn>
                <a:cxn ang="0">
                  <a:pos x="304" y="94"/>
                </a:cxn>
                <a:cxn ang="0">
                  <a:pos x="294" y="125"/>
                </a:cxn>
                <a:cxn ang="0">
                  <a:pos x="302" y="158"/>
                </a:cxn>
                <a:cxn ang="0">
                  <a:pos x="337" y="181"/>
                </a:cxn>
                <a:cxn ang="0">
                  <a:pos x="380" y="188"/>
                </a:cxn>
                <a:cxn ang="0">
                  <a:pos x="427" y="190"/>
                </a:cxn>
                <a:cxn ang="0">
                  <a:pos x="431" y="329"/>
                </a:cxn>
                <a:cxn ang="0">
                  <a:pos x="401" y="338"/>
                </a:cxn>
                <a:cxn ang="0">
                  <a:pos x="370" y="331"/>
                </a:cxn>
                <a:cxn ang="0">
                  <a:pos x="337" y="319"/>
                </a:cxn>
                <a:cxn ang="0">
                  <a:pos x="303" y="316"/>
                </a:cxn>
                <a:cxn ang="0">
                  <a:pos x="281" y="333"/>
                </a:cxn>
                <a:cxn ang="0">
                  <a:pos x="268" y="361"/>
                </a:cxn>
                <a:cxn ang="0">
                  <a:pos x="263" y="393"/>
                </a:cxn>
                <a:cxn ang="0">
                  <a:pos x="264" y="427"/>
                </a:cxn>
                <a:cxn ang="0">
                  <a:pos x="286" y="457"/>
                </a:cxn>
                <a:cxn ang="0">
                  <a:pos x="317" y="464"/>
                </a:cxn>
                <a:cxn ang="0">
                  <a:pos x="354" y="463"/>
                </a:cxn>
                <a:cxn ang="0">
                  <a:pos x="392" y="473"/>
                </a:cxn>
                <a:cxn ang="0">
                  <a:pos x="401" y="509"/>
                </a:cxn>
                <a:cxn ang="0">
                  <a:pos x="403" y="547"/>
                </a:cxn>
                <a:cxn ang="0">
                  <a:pos x="398" y="583"/>
                </a:cxn>
                <a:cxn ang="0">
                  <a:pos x="388" y="617"/>
                </a:cxn>
              </a:cxnLst>
              <a:rect l="0" t="0" r="r" b="b"/>
              <a:pathLst>
                <a:path w="462" h="618">
                  <a:moveTo>
                    <a:pt x="384" y="617"/>
                  </a:moveTo>
                  <a:lnTo>
                    <a:pt x="248" y="578"/>
                  </a:lnTo>
                  <a:lnTo>
                    <a:pt x="231" y="442"/>
                  </a:lnTo>
                  <a:lnTo>
                    <a:pt x="224" y="439"/>
                  </a:lnTo>
                  <a:lnTo>
                    <a:pt x="217" y="436"/>
                  </a:lnTo>
                  <a:lnTo>
                    <a:pt x="209" y="435"/>
                  </a:lnTo>
                  <a:lnTo>
                    <a:pt x="201" y="434"/>
                  </a:lnTo>
                  <a:lnTo>
                    <a:pt x="193" y="434"/>
                  </a:lnTo>
                  <a:lnTo>
                    <a:pt x="185" y="434"/>
                  </a:lnTo>
                  <a:lnTo>
                    <a:pt x="176" y="435"/>
                  </a:lnTo>
                  <a:lnTo>
                    <a:pt x="167" y="435"/>
                  </a:lnTo>
                  <a:lnTo>
                    <a:pt x="165" y="436"/>
                  </a:lnTo>
                  <a:lnTo>
                    <a:pt x="162" y="438"/>
                  </a:lnTo>
                  <a:lnTo>
                    <a:pt x="160" y="440"/>
                  </a:lnTo>
                  <a:lnTo>
                    <a:pt x="158" y="442"/>
                  </a:lnTo>
                  <a:lnTo>
                    <a:pt x="156" y="444"/>
                  </a:lnTo>
                  <a:lnTo>
                    <a:pt x="153" y="448"/>
                  </a:lnTo>
                  <a:lnTo>
                    <a:pt x="151" y="452"/>
                  </a:lnTo>
                  <a:lnTo>
                    <a:pt x="147" y="456"/>
                  </a:lnTo>
                  <a:lnTo>
                    <a:pt x="147" y="461"/>
                  </a:lnTo>
                  <a:lnTo>
                    <a:pt x="147" y="468"/>
                  </a:lnTo>
                  <a:lnTo>
                    <a:pt x="147" y="474"/>
                  </a:lnTo>
                  <a:lnTo>
                    <a:pt x="147" y="480"/>
                  </a:lnTo>
                  <a:lnTo>
                    <a:pt x="147" y="487"/>
                  </a:lnTo>
                  <a:lnTo>
                    <a:pt x="146" y="493"/>
                  </a:lnTo>
                  <a:lnTo>
                    <a:pt x="146" y="499"/>
                  </a:lnTo>
                  <a:lnTo>
                    <a:pt x="145" y="506"/>
                  </a:lnTo>
                  <a:lnTo>
                    <a:pt x="143" y="513"/>
                  </a:lnTo>
                  <a:lnTo>
                    <a:pt x="143" y="520"/>
                  </a:lnTo>
                  <a:lnTo>
                    <a:pt x="141" y="525"/>
                  </a:lnTo>
                  <a:lnTo>
                    <a:pt x="139" y="532"/>
                  </a:lnTo>
                  <a:lnTo>
                    <a:pt x="136" y="537"/>
                  </a:lnTo>
                  <a:lnTo>
                    <a:pt x="134" y="543"/>
                  </a:lnTo>
                  <a:lnTo>
                    <a:pt x="131" y="549"/>
                  </a:lnTo>
                  <a:lnTo>
                    <a:pt x="128" y="553"/>
                  </a:lnTo>
                  <a:lnTo>
                    <a:pt x="7" y="549"/>
                  </a:lnTo>
                  <a:lnTo>
                    <a:pt x="7" y="539"/>
                  </a:lnTo>
                  <a:lnTo>
                    <a:pt x="7" y="530"/>
                  </a:lnTo>
                  <a:lnTo>
                    <a:pt x="6" y="521"/>
                  </a:lnTo>
                  <a:lnTo>
                    <a:pt x="5" y="510"/>
                  </a:lnTo>
                  <a:lnTo>
                    <a:pt x="4" y="501"/>
                  </a:lnTo>
                  <a:lnTo>
                    <a:pt x="2" y="492"/>
                  </a:lnTo>
                  <a:lnTo>
                    <a:pt x="1" y="482"/>
                  </a:lnTo>
                  <a:lnTo>
                    <a:pt x="1" y="472"/>
                  </a:lnTo>
                  <a:lnTo>
                    <a:pt x="0" y="463"/>
                  </a:lnTo>
                  <a:lnTo>
                    <a:pt x="0" y="453"/>
                  </a:lnTo>
                  <a:lnTo>
                    <a:pt x="0" y="442"/>
                  </a:lnTo>
                  <a:lnTo>
                    <a:pt x="1" y="433"/>
                  </a:lnTo>
                  <a:lnTo>
                    <a:pt x="3" y="423"/>
                  </a:lnTo>
                  <a:lnTo>
                    <a:pt x="5" y="413"/>
                  </a:lnTo>
                  <a:lnTo>
                    <a:pt x="8" y="402"/>
                  </a:lnTo>
                  <a:lnTo>
                    <a:pt x="12" y="392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30" y="384"/>
                  </a:lnTo>
                  <a:lnTo>
                    <a:pt x="37" y="383"/>
                  </a:lnTo>
                  <a:lnTo>
                    <a:pt x="45" y="384"/>
                  </a:lnTo>
                  <a:lnTo>
                    <a:pt x="52" y="385"/>
                  </a:lnTo>
                  <a:lnTo>
                    <a:pt x="59" y="387"/>
                  </a:lnTo>
                  <a:lnTo>
                    <a:pt x="66" y="389"/>
                  </a:lnTo>
                  <a:lnTo>
                    <a:pt x="73" y="392"/>
                  </a:lnTo>
                  <a:lnTo>
                    <a:pt x="80" y="396"/>
                  </a:lnTo>
                  <a:lnTo>
                    <a:pt x="87" y="400"/>
                  </a:lnTo>
                  <a:lnTo>
                    <a:pt x="94" y="403"/>
                  </a:lnTo>
                  <a:lnTo>
                    <a:pt x="100" y="407"/>
                  </a:lnTo>
                  <a:lnTo>
                    <a:pt x="107" y="411"/>
                  </a:lnTo>
                  <a:lnTo>
                    <a:pt x="113" y="415"/>
                  </a:lnTo>
                  <a:lnTo>
                    <a:pt x="120" y="417"/>
                  </a:lnTo>
                  <a:lnTo>
                    <a:pt x="136" y="417"/>
                  </a:lnTo>
                  <a:lnTo>
                    <a:pt x="143" y="412"/>
                  </a:lnTo>
                  <a:lnTo>
                    <a:pt x="151" y="406"/>
                  </a:lnTo>
                  <a:lnTo>
                    <a:pt x="156" y="399"/>
                  </a:lnTo>
                  <a:lnTo>
                    <a:pt x="160" y="391"/>
                  </a:lnTo>
                  <a:lnTo>
                    <a:pt x="163" y="383"/>
                  </a:lnTo>
                  <a:lnTo>
                    <a:pt x="165" y="373"/>
                  </a:lnTo>
                  <a:lnTo>
                    <a:pt x="166" y="363"/>
                  </a:lnTo>
                  <a:lnTo>
                    <a:pt x="166" y="353"/>
                  </a:lnTo>
                  <a:lnTo>
                    <a:pt x="166" y="343"/>
                  </a:lnTo>
                  <a:lnTo>
                    <a:pt x="166" y="333"/>
                  </a:lnTo>
                  <a:lnTo>
                    <a:pt x="164" y="321"/>
                  </a:lnTo>
                  <a:lnTo>
                    <a:pt x="163" y="311"/>
                  </a:lnTo>
                  <a:lnTo>
                    <a:pt x="161" y="301"/>
                  </a:lnTo>
                  <a:lnTo>
                    <a:pt x="159" y="290"/>
                  </a:lnTo>
                  <a:lnTo>
                    <a:pt x="158" y="280"/>
                  </a:lnTo>
                  <a:lnTo>
                    <a:pt x="156" y="270"/>
                  </a:lnTo>
                  <a:lnTo>
                    <a:pt x="39" y="241"/>
                  </a:lnTo>
                  <a:lnTo>
                    <a:pt x="63" y="135"/>
                  </a:lnTo>
                  <a:lnTo>
                    <a:pt x="71" y="135"/>
                  </a:lnTo>
                  <a:lnTo>
                    <a:pt x="79" y="136"/>
                  </a:lnTo>
                  <a:lnTo>
                    <a:pt x="87" y="137"/>
                  </a:lnTo>
                  <a:lnTo>
                    <a:pt x="96" y="139"/>
                  </a:lnTo>
                  <a:lnTo>
                    <a:pt x="104" y="141"/>
                  </a:lnTo>
                  <a:lnTo>
                    <a:pt x="113" y="143"/>
                  </a:lnTo>
                  <a:lnTo>
                    <a:pt x="120" y="144"/>
                  </a:lnTo>
                  <a:lnTo>
                    <a:pt x="129" y="146"/>
                  </a:lnTo>
                  <a:lnTo>
                    <a:pt x="137" y="147"/>
                  </a:lnTo>
                  <a:lnTo>
                    <a:pt x="146" y="147"/>
                  </a:lnTo>
                  <a:lnTo>
                    <a:pt x="154" y="147"/>
                  </a:lnTo>
                  <a:lnTo>
                    <a:pt x="162" y="146"/>
                  </a:lnTo>
                  <a:lnTo>
                    <a:pt x="170" y="144"/>
                  </a:lnTo>
                  <a:lnTo>
                    <a:pt x="177" y="141"/>
                  </a:lnTo>
                  <a:lnTo>
                    <a:pt x="185" y="136"/>
                  </a:lnTo>
                  <a:lnTo>
                    <a:pt x="192" y="132"/>
                  </a:lnTo>
                  <a:lnTo>
                    <a:pt x="195" y="128"/>
                  </a:lnTo>
                  <a:lnTo>
                    <a:pt x="197" y="125"/>
                  </a:lnTo>
                  <a:lnTo>
                    <a:pt x="200" y="121"/>
                  </a:lnTo>
                  <a:lnTo>
                    <a:pt x="204" y="118"/>
                  </a:lnTo>
                  <a:lnTo>
                    <a:pt x="206" y="114"/>
                  </a:lnTo>
                  <a:lnTo>
                    <a:pt x="210" y="108"/>
                  </a:lnTo>
                  <a:lnTo>
                    <a:pt x="212" y="104"/>
                  </a:lnTo>
                  <a:lnTo>
                    <a:pt x="216" y="97"/>
                  </a:lnTo>
                  <a:lnTo>
                    <a:pt x="216" y="92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2" y="76"/>
                  </a:lnTo>
                  <a:lnTo>
                    <a:pt x="211" y="69"/>
                  </a:lnTo>
                  <a:lnTo>
                    <a:pt x="210" y="65"/>
                  </a:lnTo>
                  <a:lnTo>
                    <a:pt x="209" y="58"/>
                  </a:lnTo>
                  <a:lnTo>
                    <a:pt x="208" y="53"/>
                  </a:lnTo>
                  <a:lnTo>
                    <a:pt x="207" y="47"/>
                  </a:lnTo>
                  <a:lnTo>
                    <a:pt x="206" y="41"/>
                  </a:lnTo>
                  <a:lnTo>
                    <a:pt x="206" y="35"/>
                  </a:lnTo>
                  <a:lnTo>
                    <a:pt x="207" y="29"/>
                  </a:lnTo>
                  <a:lnTo>
                    <a:pt x="208" y="24"/>
                  </a:lnTo>
                  <a:lnTo>
                    <a:pt x="210" y="17"/>
                  </a:lnTo>
                  <a:lnTo>
                    <a:pt x="212" y="11"/>
                  </a:lnTo>
                  <a:lnTo>
                    <a:pt x="216" y="5"/>
                  </a:lnTo>
                  <a:lnTo>
                    <a:pt x="221" y="2"/>
                  </a:lnTo>
                  <a:lnTo>
                    <a:pt x="226" y="1"/>
                  </a:lnTo>
                  <a:lnTo>
                    <a:pt x="233" y="0"/>
                  </a:lnTo>
                  <a:lnTo>
                    <a:pt x="239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8" y="1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78" y="8"/>
                  </a:lnTo>
                  <a:lnTo>
                    <a:pt x="284" y="11"/>
                  </a:lnTo>
                  <a:lnTo>
                    <a:pt x="290" y="13"/>
                  </a:lnTo>
                  <a:lnTo>
                    <a:pt x="296" y="17"/>
                  </a:lnTo>
                  <a:lnTo>
                    <a:pt x="302" y="21"/>
                  </a:lnTo>
                  <a:lnTo>
                    <a:pt x="307" y="26"/>
                  </a:lnTo>
                  <a:lnTo>
                    <a:pt x="311" y="30"/>
                  </a:lnTo>
                  <a:lnTo>
                    <a:pt x="316" y="38"/>
                  </a:lnTo>
                  <a:lnTo>
                    <a:pt x="318" y="44"/>
                  </a:lnTo>
                  <a:lnTo>
                    <a:pt x="319" y="52"/>
                  </a:lnTo>
                  <a:lnTo>
                    <a:pt x="318" y="59"/>
                  </a:lnTo>
                  <a:lnTo>
                    <a:pt x="317" y="66"/>
                  </a:lnTo>
                  <a:lnTo>
                    <a:pt x="314" y="73"/>
                  </a:lnTo>
                  <a:lnTo>
                    <a:pt x="311" y="80"/>
                  </a:lnTo>
                  <a:lnTo>
                    <a:pt x="308" y="87"/>
                  </a:lnTo>
                  <a:lnTo>
                    <a:pt x="304" y="94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4" y="118"/>
                  </a:lnTo>
                  <a:lnTo>
                    <a:pt x="294" y="125"/>
                  </a:lnTo>
                  <a:lnTo>
                    <a:pt x="293" y="133"/>
                  </a:lnTo>
                  <a:lnTo>
                    <a:pt x="294" y="140"/>
                  </a:lnTo>
                  <a:lnTo>
                    <a:pt x="295" y="147"/>
                  </a:lnTo>
                  <a:lnTo>
                    <a:pt x="302" y="158"/>
                  </a:lnTo>
                  <a:lnTo>
                    <a:pt x="309" y="165"/>
                  </a:lnTo>
                  <a:lnTo>
                    <a:pt x="317" y="172"/>
                  </a:lnTo>
                  <a:lnTo>
                    <a:pt x="327" y="176"/>
                  </a:lnTo>
                  <a:lnTo>
                    <a:pt x="337" y="181"/>
                  </a:lnTo>
                  <a:lnTo>
                    <a:pt x="347" y="183"/>
                  </a:lnTo>
                  <a:lnTo>
                    <a:pt x="357" y="186"/>
                  </a:lnTo>
                  <a:lnTo>
                    <a:pt x="369" y="187"/>
                  </a:lnTo>
                  <a:lnTo>
                    <a:pt x="380" y="188"/>
                  </a:lnTo>
                  <a:lnTo>
                    <a:pt x="392" y="188"/>
                  </a:lnTo>
                  <a:lnTo>
                    <a:pt x="403" y="189"/>
                  </a:lnTo>
                  <a:lnTo>
                    <a:pt x="415" y="189"/>
                  </a:lnTo>
                  <a:lnTo>
                    <a:pt x="427" y="190"/>
                  </a:lnTo>
                  <a:lnTo>
                    <a:pt x="438" y="191"/>
                  </a:lnTo>
                  <a:lnTo>
                    <a:pt x="450" y="192"/>
                  </a:lnTo>
                  <a:lnTo>
                    <a:pt x="461" y="195"/>
                  </a:lnTo>
                  <a:lnTo>
                    <a:pt x="431" y="329"/>
                  </a:lnTo>
                  <a:lnTo>
                    <a:pt x="424" y="334"/>
                  </a:lnTo>
                  <a:lnTo>
                    <a:pt x="416" y="336"/>
                  </a:lnTo>
                  <a:lnTo>
                    <a:pt x="408" y="338"/>
                  </a:lnTo>
                  <a:lnTo>
                    <a:pt x="401" y="338"/>
                  </a:lnTo>
                  <a:lnTo>
                    <a:pt x="393" y="337"/>
                  </a:lnTo>
                  <a:lnTo>
                    <a:pt x="385" y="336"/>
                  </a:lnTo>
                  <a:lnTo>
                    <a:pt x="377" y="334"/>
                  </a:lnTo>
                  <a:lnTo>
                    <a:pt x="370" y="331"/>
                  </a:lnTo>
                  <a:lnTo>
                    <a:pt x="361" y="327"/>
                  </a:lnTo>
                  <a:lnTo>
                    <a:pt x="353" y="325"/>
                  </a:lnTo>
                  <a:lnTo>
                    <a:pt x="345" y="321"/>
                  </a:lnTo>
                  <a:lnTo>
                    <a:pt x="337" y="319"/>
                  </a:lnTo>
                  <a:lnTo>
                    <a:pt x="328" y="317"/>
                  </a:lnTo>
                  <a:lnTo>
                    <a:pt x="320" y="316"/>
                  </a:lnTo>
                  <a:lnTo>
                    <a:pt x="311" y="315"/>
                  </a:lnTo>
                  <a:lnTo>
                    <a:pt x="303" y="316"/>
                  </a:lnTo>
                  <a:lnTo>
                    <a:pt x="297" y="319"/>
                  </a:lnTo>
                  <a:lnTo>
                    <a:pt x="291" y="323"/>
                  </a:lnTo>
                  <a:lnTo>
                    <a:pt x="286" y="327"/>
                  </a:lnTo>
                  <a:lnTo>
                    <a:pt x="281" y="333"/>
                  </a:lnTo>
                  <a:lnTo>
                    <a:pt x="277" y="339"/>
                  </a:lnTo>
                  <a:lnTo>
                    <a:pt x="274" y="346"/>
                  </a:lnTo>
                  <a:lnTo>
                    <a:pt x="271" y="353"/>
                  </a:lnTo>
                  <a:lnTo>
                    <a:pt x="268" y="361"/>
                  </a:lnTo>
                  <a:lnTo>
                    <a:pt x="266" y="368"/>
                  </a:lnTo>
                  <a:lnTo>
                    <a:pt x="264" y="376"/>
                  </a:lnTo>
                  <a:lnTo>
                    <a:pt x="264" y="385"/>
                  </a:lnTo>
                  <a:lnTo>
                    <a:pt x="263" y="393"/>
                  </a:lnTo>
                  <a:lnTo>
                    <a:pt x="263" y="402"/>
                  </a:lnTo>
                  <a:lnTo>
                    <a:pt x="263" y="410"/>
                  </a:lnTo>
                  <a:lnTo>
                    <a:pt x="264" y="418"/>
                  </a:lnTo>
                  <a:lnTo>
                    <a:pt x="264" y="427"/>
                  </a:lnTo>
                  <a:lnTo>
                    <a:pt x="268" y="438"/>
                  </a:lnTo>
                  <a:lnTo>
                    <a:pt x="273" y="446"/>
                  </a:lnTo>
                  <a:lnTo>
                    <a:pt x="279" y="454"/>
                  </a:lnTo>
                  <a:lnTo>
                    <a:pt x="286" y="457"/>
                  </a:lnTo>
                  <a:lnTo>
                    <a:pt x="293" y="461"/>
                  </a:lnTo>
                  <a:lnTo>
                    <a:pt x="300" y="463"/>
                  </a:lnTo>
                  <a:lnTo>
                    <a:pt x="308" y="464"/>
                  </a:lnTo>
                  <a:lnTo>
                    <a:pt x="317" y="464"/>
                  </a:lnTo>
                  <a:lnTo>
                    <a:pt x="326" y="463"/>
                  </a:lnTo>
                  <a:lnTo>
                    <a:pt x="335" y="463"/>
                  </a:lnTo>
                  <a:lnTo>
                    <a:pt x="344" y="462"/>
                  </a:lnTo>
                  <a:lnTo>
                    <a:pt x="354" y="463"/>
                  </a:lnTo>
                  <a:lnTo>
                    <a:pt x="363" y="463"/>
                  </a:lnTo>
                  <a:lnTo>
                    <a:pt x="373" y="465"/>
                  </a:lnTo>
                  <a:lnTo>
                    <a:pt x="383" y="468"/>
                  </a:lnTo>
                  <a:lnTo>
                    <a:pt x="392" y="473"/>
                  </a:lnTo>
                  <a:lnTo>
                    <a:pt x="395" y="482"/>
                  </a:lnTo>
                  <a:lnTo>
                    <a:pt x="398" y="491"/>
                  </a:lnTo>
                  <a:lnTo>
                    <a:pt x="400" y="499"/>
                  </a:lnTo>
                  <a:lnTo>
                    <a:pt x="401" y="509"/>
                  </a:lnTo>
                  <a:lnTo>
                    <a:pt x="403" y="518"/>
                  </a:lnTo>
                  <a:lnTo>
                    <a:pt x="404" y="527"/>
                  </a:lnTo>
                  <a:lnTo>
                    <a:pt x="404" y="536"/>
                  </a:lnTo>
                  <a:lnTo>
                    <a:pt x="403" y="547"/>
                  </a:lnTo>
                  <a:lnTo>
                    <a:pt x="403" y="555"/>
                  </a:lnTo>
                  <a:lnTo>
                    <a:pt x="401" y="564"/>
                  </a:lnTo>
                  <a:lnTo>
                    <a:pt x="400" y="574"/>
                  </a:lnTo>
                  <a:lnTo>
                    <a:pt x="398" y="583"/>
                  </a:lnTo>
                  <a:lnTo>
                    <a:pt x="396" y="591"/>
                  </a:lnTo>
                  <a:lnTo>
                    <a:pt x="393" y="600"/>
                  </a:lnTo>
                  <a:lnTo>
                    <a:pt x="391" y="608"/>
                  </a:lnTo>
                  <a:lnTo>
                    <a:pt x="388" y="617"/>
                  </a:lnTo>
                  <a:lnTo>
                    <a:pt x="384" y="617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fr-CA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grayWhite">
            <a:xfrm>
              <a:off x="48" y="1306"/>
              <a:ext cx="624" cy="371"/>
            </a:xfrm>
            <a:custGeom>
              <a:avLst/>
              <a:gdLst/>
              <a:ahLst/>
              <a:cxnLst>
                <a:cxn ang="0">
                  <a:pos x="186" y="342"/>
                </a:cxn>
                <a:cxn ang="0">
                  <a:pos x="175" y="308"/>
                </a:cxn>
                <a:cxn ang="0">
                  <a:pos x="149" y="280"/>
                </a:cxn>
                <a:cxn ang="0">
                  <a:pos x="124" y="270"/>
                </a:cxn>
                <a:cxn ang="0">
                  <a:pos x="104" y="269"/>
                </a:cxn>
                <a:cxn ang="0">
                  <a:pos x="10" y="290"/>
                </a:cxn>
                <a:cxn ang="0">
                  <a:pos x="3" y="264"/>
                </a:cxn>
                <a:cxn ang="0">
                  <a:pos x="0" y="236"/>
                </a:cxn>
                <a:cxn ang="0">
                  <a:pos x="4" y="214"/>
                </a:cxn>
                <a:cxn ang="0">
                  <a:pos x="22" y="200"/>
                </a:cxn>
                <a:cxn ang="0">
                  <a:pos x="53" y="200"/>
                </a:cxn>
                <a:cxn ang="0">
                  <a:pos x="90" y="208"/>
                </a:cxn>
                <a:cxn ang="0">
                  <a:pos x="126" y="190"/>
                </a:cxn>
                <a:cxn ang="0">
                  <a:pos x="144" y="33"/>
                </a:cxn>
                <a:cxn ang="0">
                  <a:pos x="174" y="28"/>
                </a:cxn>
                <a:cxn ang="0">
                  <a:pos x="206" y="31"/>
                </a:cxn>
                <a:cxn ang="0">
                  <a:pos x="230" y="57"/>
                </a:cxn>
                <a:cxn ang="0">
                  <a:pos x="236" y="99"/>
                </a:cxn>
                <a:cxn ang="0">
                  <a:pos x="249" y="138"/>
                </a:cxn>
                <a:cxn ang="0">
                  <a:pos x="293" y="159"/>
                </a:cxn>
                <a:cxn ang="0">
                  <a:pos x="345" y="148"/>
                </a:cxn>
                <a:cxn ang="0">
                  <a:pos x="366" y="119"/>
                </a:cxn>
                <a:cxn ang="0">
                  <a:pos x="361" y="91"/>
                </a:cxn>
                <a:cxn ang="0">
                  <a:pos x="352" y="62"/>
                </a:cxn>
                <a:cxn ang="0">
                  <a:pos x="363" y="34"/>
                </a:cxn>
                <a:cxn ang="0">
                  <a:pos x="398" y="17"/>
                </a:cxn>
                <a:cxn ang="0">
                  <a:pos x="439" y="7"/>
                </a:cxn>
                <a:cxn ang="0">
                  <a:pos x="474" y="5"/>
                </a:cxn>
                <a:cxn ang="0">
                  <a:pos x="479" y="37"/>
                </a:cxn>
                <a:cxn ang="0">
                  <a:pos x="483" y="70"/>
                </a:cxn>
                <a:cxn ang="0">
                  <a:pos x="507" y="97"/>
                </a:cxn>
                <a:cxn ang="0">
                  <a:pos x="535" y="101"/>
                </a:cxn>
                <a:cxn ang="0">
                  <a:pos x="566" y="94"/>
                </a:cxn>
                <a:cxn ang="0">
                  <a:pos x="598" y="94"/>
                </a:cxn>
                <a:cxn ang="0">
                  <a:pos x="620" y="125"/>
                </a:cxn>
                <a:cxn ang="0">
                  <a:pos x="621" y="162"/>
                </a:cxn>
                <a:cxn ang="0">
                  <a:pos x="608" y="178"/>
                </a:cxn>
                <a:cxn ang="0">
                  <a:pos x="573" y="183"/>
                </a:cxn>
                <a:cxn ang="0">
                  <a:pos x="524" y="186"/>
                </a:cxn>
                <a:cxn ang="0">
                  <a:pos x="514" y="197"/>
                </a:cxn>
                <a:cxn ang="0">
                  <a:pos x="519" y="333"/>
                </a:cxn>
                <a:cxn ang="0">
                  <a:pos x="486" y="342"/>
                </a:cxn>
                <a:cxn ang="0">
                  <a:pos x="449" y="344"/>
                </a:cxn>
                <a:cxn ang="0">
                  <a:pos x="412" y="338"/>
                </a:cxn>
                <a:cxn ang="0">
                  <a:pos x="402" y="311"/>
                </a:cxn>
                <a:cxn ang="0">
                  <a:pos x="402" y="283"/>
                </a:cxn>
                <a:cxn ang="0">
                  <a:pos x="397" y="254"/>
                </a:cxn>
                <a:cxn ang="0">
                  <a:pos x="367" y="236"/>
                </a:cxn>
                <a:cxn ang="0">
                  <a:pos x="329" y="237"/>
                </a:cxn>
                <a:cxn ang="0">
                  <a:pos x="289" y="248"/>
                </a:cxn>
                <a:cxn ang="0">
                  <a:pos x="263" y="264"/>
                </a:cxn>
                <a:cxn ang="0">
                  <a:pos x="262" y="293"/>
                </a:cxn>
                <a:cxn ang="0">
                  <a:pos x="276" y="322"/>
                </a:cxn>
                <a:cxn ang="0">
                  <a:pos x="257" y="360"/>
                </a:cxn>
                <a:cxn ang="0">
                  <a:pos x="210" y="364"/>
                </a:cxn>
              </a:cxnLst>
              <a:rect l="0" t="0" r="r" b="b"/>
              <a:pathLst>
                <a:path w="624" h="371">
                  <a:moveTo>
                    <a:pt x="191" y="370"/>
                  </a:moveTo>
                  <a:lnTo>
                    <a:pt x="190" y="363"/>
                  </a:lnTo>
                  <a:lnTo>
                    <a:pt x="189" y="356"/>
                  </a:lnTo>
                  <a:lnTo>
                    <a:pt x="188" y="349"/>
                  </a:lnTo>
                  <a:lnTo>
                    <a:pt x="186" y="342"/>
                  </a:lnTo>
                  <a:lnTo>
                    <a:pt x="185" y="335"/>
                  </a:lnTo>
                  <a:lnTo>
                    <a:pt x="182" y="328"/>
                  </a:lnTo>
                  <a:lnTo>
                    <a:pt x="181" y="321"/>
                  </a:lnTo>
                  <a:lnTo>
                    <a:pt x="178" y="315"/>
                  </a:lnTo>
                  <a:lnTo>
                    <a:pt x="175" y="308"/>
                  </a:lnTo>
                  <a:lnTo>
                    <a:pt x="171" y="302"/>
                  </a:lnTo>
                  <a:lnTo>
                    <a:pt x="167" y="296"/>
                  </a:lnTo>
                  <a:lnTo>
                    <a:pt x="162" y="290"/>
                  </a:lnTo>
                  <a:lnTo>
                    <a:pt x="156" y="285"/>
                  </a:lnTo>
                  <a:lnTo>
                    <a:pt x="149" y="280"/>
                  </a:lnTo>
                  <a:lnTo>
                    <a:pt x="143" y="276"/>
                  </a:lnTo>
                  <a:lnTo>
                    <a:pt x="134" y="273"/>
                  </a:lnTo>
                  <a:lnTo>
                    <a:pt x="131" y="271"/>
                  </a:lnTo>
                  <a:lnTo>
                    <a:pt x="128" y="270"/>
                  </a:lnTo>
                  <a:lnTo>
                    <a:pt x="124" y="270"/>
                  </a:lnTo>
                  <a:lnTo>
                    <a:pt x="121" y="270"/>
                  </a:lnTo>
                  <a:lnTo>
                    <a:pt x="117" y="270"/>
                  </a:lnTo>
                  <a:lnTo>
                    <a:pt x="113" y="271"/>
                  </a:lnTo>
                  <a:lnTo>
                    <a:pt x="109" y="270"/>
                  </a:lnTo>
                  <a:lnTo>
                    <a:pt x="104" y="269"/>
                  </a:lnTo>
                  <a:lnTo>
                    <a:pt x="22" y="307"/>
                  </a:lnTo>
                  <a:lnTo>
                    <a:pt x="19" y="304"/>
                  </a:lnTo>
                  <a:lnTo>
                    <a:pt x="15" y="300"/>
                  </a:lnTo>
                  <a:lnTo>
                    <a:pt x="13" y="296"/>
                  </a:lnTo>
                  <a:lnTo>
                    <a:pt x="10" y="290"/>
                  </a:lnTo>
                  <a:lnTo>
                    <a:pt x="9" y="286"/>
                  </a:lnTo>
                  <a:lnTo>
                    <a:pt x="6" y="280"/>
                  </a:lnTo>
                  <a:lnTo>
                    <a:pt x="5" y="275"/>
                  </a:lnTo>
                  <a:lnTo>
                    <a:pt x="4" y="270"/>
                  </a:lnTo>
                  <a:lnTo>
                    <a:pt x="3" y="264"/>
                  </a:lnTo>
                  <a:lnTo>
                    <a:pt x="2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221"/>
                  </a:lnTo>
                  <a:lnTo>
                    <a:pt x="2" y="217"/>
                  </a:lnTo>
                  <a:lnTo>
                    <a:pt x="4" y="214"/>
                  </a:lnTo>
                  <a:lnTo>
                    <a:pt x="6" y="211"/>
                  </a:lnTo>
                  <a:lnTo>
                    <a:pt x="9" y="208"/>
                  </a:lnTo>
                  <a:lnTo>
                    <a:pt x="12" y="206"/>
                  </a:lnTo>
                  <a:lnTo>
                    <a:pt x="16" y="203"/>
                  </a:lnTo>
                  <a:lnTo>
                    <a:pt x="22" y="200"/>
                  </a:lnTo>
                  <a:lnTo>
                    <a:pt x="28" y="200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7" y="200"/>
                  </a:lnTo>
                  <a:lnTo>
                    <a:pt x="53" y="200"/>
                  </a:lnTo>
                  <a:lnTo>
                    <a:pt x="60" y="201"/>
                  </a:lnTo>
                  <a:lnTo>
                    <a:pt x="67" y="204"/>
                  </a:lnTo>
                  <a:lnTo>
                    <a:pt x="74" y="207"/>
                  </a:lnTo>
                  <a:lnTo>
                    <a:pt x="81" y="208"/>
                  </a:lnTo>
                  <a:lnTo>
                    <a:pt x="90" y="208"/>
                  </a:lnTo>
                  <a:lnTo>
                    <a:pt x="97" y="207"/>
                  </a:lnTo>
                  <a:lnTo>
                    <a:pt x="105" y="204"/>
                  </a:lnTo>
                  <a:lnTo>
                    <a:pt x="113" y="200"/>
                  </a:lnTo>
                  <a:lnTo>
                    <a:pt x="119" y="196"/>
                  </a:lnTo>
                  <a:lnTo>
                    <a:pt x="126" y="190"/>
                  </a:lnTo>
                  <a:lnTo>
                    <a:pt x="131" y="183"/>
                  </a:lnTo>
                  <a:lnTo>
                    <a:pt x="127" y="35"/>
                  </a:lnTo>
                  <a:lnTo>
                    <a:pt x="133" y="35"/>
                  </a:lnTo>
                  <a:lnTo>
                    <a:pt x="138" y="34"/>
                  </a:lnTo>
                  <a:lnTo>
                    <a:pt x="144" y="33"/>
                  </a:lnTo>
                  <a:lnTo>
                    <a:pt x="150" y="32"/>
                  </a:lnTo>
                  <a:lnTo>
                    <a:pt x="156" y="31"/>
                  </a:lnTo>
                  <a:lnTo>
                    <a:pt x="162" y="30"/>
                  </a:lnTo>
                  <a:lnTo>
                    <a:pt x="168" y="29"/>
                  </a:lnTo>
                  <a:lnTo>
                    <a:pt x="174" y="28"/>
                  </a:lnTo>
                  <a:lnTo>
                    <a:pt x="181" y="28"/>
                  </a:lnTo>
                  <a:lnTo>
                    <a:pt x="186" y="28"/>
                  </a:lnTo>
                  <a:lnTo>
                    <a:pt x="193" y="28"/>
                  </a:lnTo>
                  <a:lnTo>
                    <a:pt x="199" y="30"/>
                  </a:lnTo>
                  <a:lnTo>
                    <a:pt x="206" y="31"/>
                  </a:lnTo>
                  <a:lnTo>
                    <a:pt x="211" y="34"/>
                  </a:lnTo>
                  <a:lnTo>
                    <a:pt x="218" y="37"/>
                  </a:lnTo>
                  <a:lnTo>
                    <a:pt x="225" y="41"/>
                  </a:lnTo>
                  <a:lnTo>
                    <a:pt x="228" y="48"/>
                  </a:lnTo>
                  <a:lnTo>
                    <a:pt x="230" y="57"/>
                  </a:lnTo>
                  <a:lnTo>
                    <a:pt x="232" y="65"/>
                  </a:lnTo>
                  <a:lnTo>
                    <a:pt x="234" y="73"/>
                  </a:lnTo>
                  <a:lnTo>
                    <a:pt x="234" y="82"/>
                  </a:lnTo>
                  <a:lnTo>
                    <a:pt x="235" y="91"/>
                  </a:lnTo>
                  <a:lnTo>
                    <a:pt x="236" y="99"/>
                  </a:lnTo>
                  <a:lnTo>
                    <a:pt x="238" y="108"/>
                  </a:lnTo>
                  <a:lnTo>
                    <a:pt x="239" y="116"/>
                  </a:lnTo>
                  <a:lnTo>
                    <a:pt x="242" y="124"/>
                  </a:lnTo>
                  <a:lnTo>
                    <a:pt x="245" y="131"/>
                  </a:lnTo>
                  <a:lnTo>
                    <a:pt x="249" y="138"/>
                  </a:lnTo>
                  <a:lnTo>
                    <a:pt x="256" y="145"/>
                  </a:lnTo>
                  <a:lnTo>
                    <a:pt x="263" y="150"/>
                  </a:lnTo>
                  <a:lnTo>
                    <a:pt x="273" y="155"/>
                  </a:lnTo>
                  <a:lnTo>
                    <a:pt x="284" y="159"/>
                  </a:lnTo>
                  <a:lnTo>
                    <a:pt x="293" y="159"/>
                  </a:lnTo>
                  <a:lnTo>
                    <a:pt x="303" y="159"/>
                  </a:lnTo>
                  <a:lnTo>
                    <a:pt x="314" y="158"/>
                  </a:lnTo>
                  <a:lnTo>
                    <a:pt x="325" y="156"/>
                  </a:lnTo>
                  <a:lnTo>
                    <a:pt x="335" y="152"/>
                  </a:lnTo>
                  <a:lnTo>
                    <a:pt x="345" y="148"/>
                  </a:lnTo>
                  <a:lnTo>
                    <a:pt x="353" y="142"/>
                  </a:lnTo>
                  <a:lnTo>
                    <a:pt x="359" y="134"/>
                  </a:lnTo>
                  <a:lnTo>
                    <a:pt x="363" y="129"/>
                  </a:lnTo>
                  <a:lnTo>
                    <a:pt x="365" y="124"/>
                  </a:lnTo>
                  <a:lnTo>
                    <a:pt x="366" y="119"/>
                  </a:lnTo>
                  <a:lnTo>
                    <a:pt x="366" y="113"/>
                  </a:lnTo>
                  <a:lnTo>
                    <a:pt x="366" y="108"/>
                  </a:lnTo>
                  <a:lnTo>
                    <a:pt x="365" y="102"/>
                  </a:lnTo>
                  <a:lnTo>
                    <a:pt x="364" y="96"/>
                  </a:lnTo>
                  <a:lnTo>
                    <a:pt x="361" y="91"/>
                  </a:lnTo>
                  <a:lnTo>
                    <a:pt x="359" y="86"/>
                  </a:lnTo>
                  <a:lnTo>
                    <a:pt x="357" y="79"/>
                  </a:lnTo>
                  <a:lnTo>
                    <a:pt x="354" y="73"/>
                  </a:lnTo>
                  <a:lnTo>
                    <a:pt x="354" y="68"/>
                  </a:lnTo>
                  <a:lnTo>
                    <a:pt x="352" y="62"/>
                  </a:lnTo>
                  <a:lnTo>
                    <a:pt x="351" y="57"/>
                  </a:lnTo>
                  <a:lnTo>
                    <a:pt x="351" y="51"/>
                  </a:lnTo>
                  <a:lnTo>
                    <a:pt x="352" y="44"/>
                  </a:lnTo>
                  <a:lnTo>
                    <a:pt x="357" y="39"/>
                  </a:lnTo>
                  <a:lnTo>
                    <a:pt x="363" y="34"/>
                  </a:lnTo>
                  <a:lnTo>
                    <a:pt x="369" y="30"/>
                  </a:lnTo>
                  <a:lnTo>
                    <a:pt x="376" y="26"/>
                  </a:lnTo>
                  <a:lnTo>
                    <a:pt x="383" y="22"/>
                  </a:lnTo>
                  <a:lnTo>
                    <a:pt x="391" y="19"/>
                  </a:lnTo>
                  <a:lnTo>
                    <a:pt x="398" y="17"/>
                  </a:lnTo>
                  <a:lnTo>
                    <a:pt x="407" y="14"/>
                  </a:lnTo>
                  <a:lnTo>
                    <a:pt x="414" y="12"/>
                  </a:lnTo>
                  <a:lnTo>
                    <a:pt x="422" y="10"/>
                  </a:lnTo>
                  <a:lnTo>
                    <a:pt x="431" y="9"/>
                  </a:lnTo>
                  <a:lnTo>
                    <a:pt x="439" y="7"/>
                  </a:lnTo>
                  <a:lnTo>
                    <a:pt x="448" y="5"/>
                  </a:lnTo>
                  <a:lnTo>
                    <a:pt x="456" y="3"/>
                  </a:lnTo>
                  <a:lnTo>
                    <a:pt x="464" y="2"/>
                  </a:lnTo>
                  <a:lnTo>
                    <a:pt x="472" y="0"/>
                  </a:lnTo>
                  <a:lnTo>
                    <a:pt x="474" y="5"/>
                  </a:lnTo>
                  <a:lnTo>
                    <a:pt x="476" y="11"/>
                  </a:lnTo>
                  <a:lnTo>
                    <a:pt x="477" y="17"/>
                  </a:lnTo>
                  <a:lnTo>
                    <a:pt x="478" y="24"/>
                  </a:lnTo>
                  <a:lnTo>
                    <a:pt x="478" y="30"/>
                  </a:lnTo>
                  <a:lnTo>
                    <a:pt x="479" y="37"/>
                  </a:lnTo>
                  <a:lnTo>
                    <a:pt x="479" y="44"/>
                  </a:lnTo>
                  <a:lnTo>
                    <a:pt x="479" y="51"/>
                  </a:lnTo>
                  <a:lnTo>
                    <a:pt x="479" y="57"/>
                  </a:lnTo>
                  <a:lnTo>
                    <a:pt x="481" y="64"/>
                  </a:lnTo>
                  <a:lnTo>
                    <a:pt x="483" y="70"/>
                  </a:lnTo>
                  <a:lnTo>
                    <a:pt x="485" y="76"/>
                  </a:lnTo>
                  <a:lnTo>
                    <a:pt x="488" y="82"/>
                  </a:lnTo>
                  <a:lnTo>
                    <a:pt x="493" y="88"/>
                  </a:lnTo>
                  <a:lnTo>
                    <a:pt x="499" y="92"/>
                  </a:lnTo>
                  <a:lnTo>
                    <a:pt x="507" y="97"/>
                  </a:lnTo>
                  <a:lnTo>
                    <a:pt x="512" y="99"/>
                  </a:lnTo>
                  <a:lnTo>
                    <a:pt x="517" y="101"/>
                  </a:lnTo>
                  <a:lnTo>
                    <a:pt x="523" y="102"/>
                  </a:lnTo>
                  <a:lnTo>
                    <a:pt x="529" y="102"/>
                  </a:lnTo>
                  <a:lnTo>
                    <a:pt x="535" y="101"/>
                  </a:lnTo>
                  <a:lnTo>
                    <a:pt x="541" y="99"/>
                  </a:lnTo>
                  <a:lnTo>
                    <a:pt x="547" y="98"/>
                  </a:lnTo>
                  <a:lnTo>
                    <a:pt x="554" y="97"/>
                  </a:lnTo>
                  <a:lnTo>
                    <a:pt x="560" y="95"/>
                  </a:lnTo>
                  <a:lnTo>
                    <a:pt x="566" y="94"/>
                  </a:lnTo>
                  <a:lnTo>
                    <a:pt x="572" y="92"/>
                  </a:lnTo>
                  <a:lnTo>
                    <a:pt x="579" y="92"/>
                  </a:lnTo>
                  <a:lnTo>
                    <a:pt x="584" y="92"/>
                  </a:lnTo>
                  <a:lnTo>
                    <a:pt x="591" y="92"/>
                  </a:lnTo>
                  <a:lnTo>
                    <a:pt x="598" y="94"/>
                  </a:lnTo>
                  <a:lnTo>
                    <a:pt x="603" y="97"/>
                  </a:lnTo>
                  <a:lnTo>
                    <a:pt x="610" y="102"/>
                  </a:lnTo>
                  <a:lnTo>
                    <a:pt x="614" y="109"/>
                  </a:lnTo>
                  <a:lnTo>
                    <a:pt x="618" y="117"/>
                  </a:lnTo>
                  <a:lnTo>
                    <a:pt x="620" y="125"/>
                  </a:lnTo>
                  <a:lnTo>
                    <a:pt x="621" y="133"/>
                  </a:lnTo>
                  <a:lnTo>
                    <a:pt x="622" y="142"/>
                  </a:lnTo>
                  <a:lnTo>
                    <a:pt x="623" y="151"/>
                  </a:lnTo>
                  <a:lnTo>
                    <a:pt x="623" y="159"/>
                  </a:lnTo>
                  <a:lnTo>
                    <a:pt x="621" y="162"/>
                  </a:lnTo>
                  <a:lnTo>
                    <a:pt x="619" y="165"/>
                  </a:lnTo>
                  <a:lnTo>
                    <a:pt x="618" y="169"/>
                  </a:lnTo>
                  <a:lnTo>
                    <a:pt x="615" y="172"/>
                  </a:lnTo>
                  <a:lnTo>
                    <a:pt x="612" y="175"/>
                  </a:lnTo>
                  <a:lnTo>
                    <a:pt x="608" y="178"/>
                  </a:lnTo>
                  <a:lnTo>
                    <a:pt x="604" y="181"/>
                  </a:lnTo>
                  <a:lnTo>
                    <a:pt x="599" y="183"/>
                  </a:lnTo>
                  <a:lnTo>
                    <a:pt x="591" y="184"/>
                  </a:lnTo>
                  <a:lnTo>
                    <a:pt x="582" y="184"/>
                  </a:lnTo>
                  <a:lnTo>
                    <a:pt x="573" y="183"/>
                  </a:lnTo>
                  <a:lnTo>
                    <a:pt x="564" y="182"/>
                  </a:lnTo>
                  <a:lnTo>
                    <a:pt x="554" y="181"/>
                  </a:lnTo>
                  <a:lnTo>
                    <a:pt x="545" y="182"/>
                  </a:lnTo>
                  <a:lnTo>
                    <a:pt x="535" y="183"/>
                  </a:lnTo>
                  <a:lnTo>
                    <a:pt x="524" y="186"/>
                  </a:lnTo>
                  <a:lnTo>
                    <a:pt x="523" y="188"/>
                  </a:lnTo>
                  <a:lnTo>
                    <a:pt x="521" y="191"/>
                  </a:lnTo>
                  <a:lnTo>
                    <a:pt x="519" y="192"/>
                  </a:lnTo>
                  <a:lnTo>
                    <a:pt x="517" y="194"/>
                  </a:lnTo>
                  <a:lnTo>
                    <a:pt x="514" y="197"/>
                  </a:lnTo>
                  <a:lnTo>
                    <a:pt x="512" y="199"/>
                  </a:lnTo>
                  <a:lnTo>
                    <a:pt x="509" y="203"/>
                  </a:lnTo>
                  <a:lnTo>
                    <a:pt x="507" y="207"/>
                  </a:lnTo>
                  <a:lnTo>
                    <a:pt x="524" y="331"/>
                  </a:lnTo>
                  <a:lnTo>
                    <a:pt x="519" y="333"/>
                  </a:lnTo>
                  <a:lnTo>
                    <a:pt x="512" y="335"/>
                  </a:lnTo>
                  <a:lnTo>
                    <a:pt x="507" y="338"/>
                  </a:lnTo>
                  <a:lnTo>
                    <a:pt x="500" y="339"/>
                  </a:lnTo>
                  <a:lnTo>
                    <a:pt x="493" y="341"/>
                  </a:lnTo>
                  <a:lnTo>
                    <a:pt x="486" y="342"/>
                  </a:lnTo>
                  <a:lnTo>
                    <a:pt x="479" y="343"/>
                  </a:lnTo>
                  <a:lnTo>
                    <a:pt x="471" y="344"/>
                  </a:lnTo>
                  <a:lnTo>
                    <a:pt x="464" y="344"/>
                  </a:lnTo>
                  <a:lnTo>
                    <a:pt x="456" y="344"/>
                  </a:lnTo>
                  <a:lnTo>
                    <a:pt x="449" y="344"/>
                  </a:lnTo>
                  <a:lnTo>
                    <a:pt x="441" y="344"/>
                  </a:lnTo>
                  <a:lnTo>
                    <a:pt x="433" y="342"/>
                  </a:lnTo>
                  <a:lnTo>
                    <a:pt x="426" y="341"/>
                  </a:lnTo>
                  <a:lnTo>
                    <a:pt x="419" y="340"/>
                  </a:lnTo>
                  <a:lnTo>
                    <a:pt x="412" y="338"/>
                  </a:lnTo>
                  <a:lnTo>
                    <a:pt x="408" y="333"/>
                  </a:lnTo>
                  <a:lnTo>
                    <a:pt x="405" y="328"/>
                  </a:lnTo>
                  <a:lnTo>
                    <a:pt x="403" y="322"/>
                  </a:lnTo>
                  <a:lnTo>
                    <a:pt x="402" y="316"/>
                  </a:lnTo>
                  <a:lnTo>
                    <a:pt x="402" y="311"/>
                  </a:lnTo>
                  <a:lnTo>
                    <a:pt x="401" y="306"/>
                  </a:lnTo>
                  <a:lnTo>
                    <a:pt x="401" y="300"/>
                  </a:lnTo>
                  <a:lnTo>
                    <a:pt x="401" y="294"/>
                  </a:lnTo>
                  <a:lnTo>
                    <a:pt x="402" y="289"/>
                  </a:lnTo>
                  <a:lnTo>
                    <a:pt x="402" y="283"/>
                  </a:lnTo>
                  <a:lnTo>
                    <a:pt x="402" y="277"/>
                  </a:lnTo>
                  <a:lnTo>
                    <a:pt x="401" y="271"/>
                  </a:lnTo>
                  <a:lnTo>
                    <a:pt x="400" y="266"/>
                  </a:lnTo>
                  <a:lnTo>
                    <a:pt x="398" y="260"/>
                  </a:lnTo>
                  <a:lnTo>
                    <a:pt x="397" y="254"/>
                  </a:lnTo>
                  <a:lnTo>
                    <a:pt x="393" y="248"/>
                  </a:lnTo>
                  <a:lnTo>
                    <a:pt x="388" y="244"/>
                  </a:lnTo>
                  <a:lnTo>
                    <a:pt x="381" y="240"/>
                  </a:lnTo>
                  <a:lnTo>
                    <a:pt x="374" y="238"/>
                  </a:lnTo>
                  <a:lnTo>
                    <a:pt x="367" y="236"/>
                  </a:lnTo>
                  <a:lnTo>
                    <a:pt x="360" y="235"/>
                  </a:lnTo>
                  <a:lnTo>
                    <a:pt x="353" y="235"/>
                  </a:lnTo>
                  <a:lnTo>
                    <a:pt x="345" y="235"/>
                  </a:lnTo>
                  <a:lnTo>
                    <a:pt x="337" y="236"/>
                  </a:lnTo>
                  <a:lnTo>
                    <a:pt x="329" y="237"/>
                  </a:lnTo>
                  <a:lnTo>
                    <a:pt x="321" y="239"/>
                  </a:lnTo>
                  <a:lnTo>
                    <a:pt x="313" y="241"/>
                  </a:lnTo>
                  <a:lnTo>
                    <a:pt x="306" y="243"/>
                  </a:lnTo>
                  <a:lnTo>
                    <a:pt x="297" y="245"/>
                  </a:lnTo>
                  <a:lnTo>
                    <a:pt x="289" y="248"/>
                  </a:lnTo>
                  <a:lnTo>
                    <a:pt x="281" y="250"/>
                  </a:lnTo>
                  <a:lnTo>
                    <a:pt x="273" y="252"/>
                  </a:lnTo>
                  <a:lnTo>
                    <a:pt x="270" y="255"/>
                  </a:lnTo>
                  <a:lnTo>
                    <a:pt x="267" y="260"/>
                  </a:lnTo>
                  <a:lnTo>
                    <a:pt x="263" y="264"/>
                  </a:lnTo>
                  <a:lnTo>
                    <a:pt x="260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7"/>
                  </a:lnTo>
                  <a:lnTo>
                    <a:pt x="262" y="293"/>
                  </a:lnTo>
                  <a:lnTo>
                    <a:pt x="265" y="299"/>
                  </a:lnTo>
                  <a:lnTo>
                    <a:pt x="268" y="304"/>
                  </a:lnTo>
                  <a:lnTo>
                    <a:pt x="271" y="310"/>
                  </a:lnTo>
                  <a:lnTo>
                    <a:pt x="273" y="316"/>
                  </a:lnTo>
                  <a:lnTo>
                    <a:pt x="276" y="322"/>
                  </a:lnTo>
                  <a:lnTo>
                    <a:pt x="277" y="328"/>
                  </a:lnTo>
                  <a:lnTo>
                    <a:pt x="277" y="334"/>
                  </a:lnTo>
                  <a:lnTo>
                    <a:pt x="277" y="341"/>
                  </a:lnTo>
                  <a:lnTo>
                    <a:pt x="266" y="355"/>
                  </a:lnTo>
                  <a:lnTo>
                    <a:pt x="257" y="360"/>
                  </a:lnTo>
                  <a:lnTo>
                    <a:pt x="248" y="362"/>
                  </a:lnTo>
                  <a:lnTo>
                    <a:pt x="239" y="363"/>
                  </a:lnTo>
                  <a:lnTo>
                    <a:pt x="230" y="363"/>
                  </a:lnTo>
                  <a:lnTo>
                    <a:pt x="220" y="364"/>
                  </a:lnTo>
                  <a:lnTo>
                    <a:pt x="210" y="364"/>
                  </a:lnTo>
                  <a:lnTo>
                    <a:pt x="201" y="366"/>
                  </a:lnTo>
                  <a:lnTo>
                    <a:pt x="191" y="37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fr-CA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grayWhite">
            <a:xfrm>
              <a:off x="0" y="706"/>
              <a:ext cx="506" cy="470"/>
            </a:xfrm>
            <a:custGeom>
              <a:avLst/>
              <a:gdLst/>
              <a:ahLst/>
              <a:cxnLst>
                <a:cxn ang="0">
                  <a:pos x="229" y="453"/>
                </a:cxn>
                <a:cxn ang="0">
                  <a:pos x="200" y="429"/>
                </a:cxn>
                <a:cxn ang="0">
                  <a:pos x="175" y="402"/>
                </a:cxn>
                <a:cxn ang="0">
                  <a:pos x="158" y="368"/>
                </a:cxn>
                <a:cxn ang="0">
                  <a:pos x="241" y="275"/>
                </a:cxn>
                <a:cxn ang="0">
                  <a:pos x="224" y="248"/>
                </a:cxn>
                <a:cxn ang="0">
                  <a:pos x="198" y="228"/>
                </a:cxn>
                <a:cxn ang="0">
                  <a:pos x="166" y="214"/>
                </a:cxn>
                <a:cxn ang="0">
                  <a:pos x="139" y="217"/>
                </a:cxn>
                <a:cxn ang="0">
                  <a:pos x="128" y="238"/>
                </a:cxn>
                <a:cxn ang="0">
                  <a:pos x="120" y="262"/>
                </a:cxn>
                <a:cxn ang="0">
                  <a:pos x="104" y="283"/>
                </a:cxn>
                <a:cxn ang="0">
                  <a:pos x="77" y="291"/>
                </a:cxn>
                <a:cxn ang="0">
                  <a:pos x="53" y="288"/>
                </a:cxn>
                <a:cxn ang="0">
                  <a:pos x="31" y="275"/>
                </a:cxn>
                <a:cxn ang="0">
                  <a:pos x="12" y="257"/>
                </a:cxn>
                <a:cxn ang="0">
                  <a:pos x="61" y="109"/>
                </a:cxn>
                <a:cxn ang="0">
                  <a:pos x="24" y="85"/>
                </a:cxn>
                <a:cxn ang="0">
                  <a:pos x="0" y="53"/>
                </a:cxn>
                <a:cxn ang="0">
                  <a:pos x="19" y="22"/>
                </a:cxn>
                <a:cxn ang="0">
                  <a:pos x="54" y="0"/>
                </a:cxn>
                <a:cxn ang="0">
                  <a:pos x="82" y="6"/>
                </a:cxn>
                <a:cxn ang="0">
                  <a:pos x="103" y="29"/>
                </a:cxn>
                <a:cxn ang="0">
                  <a:pos x="132" y="57"/>
                </a:cxn>
                <a:cxn ang="0">
                  <a:pos x="175" y="64"/>
                </a:cxn>
                <a:cxn ang="0">
                  <a:pos x="215" y="43"/>
                </a:cxn>
                <a:cxn ang="0">
                  <a:pos x="243" y="16"/>
                </a:cxn>
                <a:cxn ang="0">
                  <a:pos x="265" y="22"/>
                </a:cxn>
                <a:cxn ang="0">
                  <a:pos x="284" y="34"/>
                </a:cxn>
                <a:cxn ang="0">
                  <a:pos x="301" y="52"/>
                </a:cxn>
                <a:cxn ang="0">
                  <a:pos x="318" y="72"/>
                </a:cxn>
                <a:cxn ang="0">
                  <a:pos x="314" y="98"/>
                </a:cxn>
                <a:cxn ang="0">
                  <a:pos x="296" y="115"/>
                </a:cxn>
                <a:cxn ang="0">
                  <a:pos x="278" y="123"/>
                </a:cxn>
                <a:cxn ang="0">
                  <a:pos x="260" y="130"/>
                </a:cxn>
                <a:cxn ang="0">
                  <a:pos x="249" y="152"/>
                </a:cxn>
                <a:cxn ang="0">
                  <a:pos x="257" y="180"/>
                </a:cxn>
                <a:cxn ang="0">
                  <a:pos x="288" y="210"/>
                </a:cxn>
                <a:cxn ang="0">
                  <a:pos x="321" y="231"/>
                </a:cxn>
                <a:cxn ang="0">
                  <a:pos x="339" y="231"/>
                </a:cxn>
                <a:cxn ang="0">
                  <a:pos x="358" y="228"/>
                </a:cxn>
                <a:cxn ang="0">
                  <a:pos x="377" y="200"/>
                </a:cxn>
                <a:cxn ang="0">
                  <a:pos x="385" y="171"/>
                </a:cxn>
                <a:cxn ang="0">
                  <a:pos x="404" y="158"/>
                </a:cxn>
                <a:cxn ang="0">
                  <a:pos x="497" y="213"/>
                </a:cxn>
                <a:cxn ang="0">
                  <a:pos x="482" y="238"/>
                </a:cxn>
                <a:cxn ang="0">
                  <a:pos x="458" y="259"/>
                </a:cxn>
                <a:cxn ang="0">
                  <a:pos x="438" y="282"/>
                </a:cxn>
                <a:cxn ang="0">
                  <a:pos x="434" y="313"/>
                </a:cxn>
                <a:cxn ang="0">
                  <a:pos x="467" y="339"/>
                </a:cxn>
                <a:cxn ang="0">
                  <a:pos x="505" y="362"/>
                </a:cxn>
                <a:cxn ang="0">
                  <a:pos x="329" y="370"/>
                </a:cxn>
                <a:cxn ang="0">
                  <a:pos x="306" y="395"/>
                </a:cxn>
                <a:cxn ang="0">
                  <a:pos x="287" y="423"/>
                </a:cxn>
                <a:cxn ang="0">
                  <a:pos x="267" y="452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fr-CA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grayWhite">
            <a:xfrm>
              <a:off x="538" y="441"/>
              <a:ext cx="512" cy="509"/>
            </a:xfrm>
            <a:custGeom>
              <a:avLst/>
              <a:gdLst/>
              <a:ahLst/>
              <a:cxnLst>
                <a:cxn ang="0">
                  <a:pos x="67" y="492"/>
                </a:cxn>
                <a:cxn ang="0">
                  <a:pos x="45" y="451"/>
                </a:cxn>
                <a:cxn ang="0">
                  <a:pos x="68" y="418"/>
                </a:cxn>
                <a:cxn ang="0">
                  <a:pos x="106" y="391"/>
                </a:cxn>
                <a:cxn ang="0">
                  <a:pos x="105" y="352"/>
                </a:cxn>
                <a:cxn ang="0">
                  <a:pos x="79" y="324"/>
                </a:cxn>
                <a:cxn ang="0">
                  <a:pos x="44" y="302"/>
                </a:cxn>
                <a:cxn ang="0">
                  <a:pos x="7" y="280"/>
                </a:cxn>
                <a:cxn ang="0">
                  <a:pos x="2" y="258"/>
                </a:cxn>
                <a:cxn ang="0">
                  <a:pos x="13" y="239"/>
                </a:cxn>
                <a:cxn ang="0">
                  <a:pos x="29" y="220"/>
                </a:cxn>
                <a:cxn ang="0">
                  <a:pos x="43" y="201"/>
                </a:cxn>
                <a:cxn ang="0">
                  <a:pos x="65" y="184"/>
                </a:cxn>
                <a:cxn ang="0">
                  <a:pos x="100" y="191"/>
                </a:cxn>
                <a:cxn ang="0">
                  <a:pos x="124" y="210"/>
                </a:cxn>
                <a:cxn ang="0">
                  <a:pos x="150" y="233"/>
                </a:cxn>
                <a:cxn ang="0">
                  <a:pos x="179" y="232"/>
                </a:cxn>
                <a:cxn ang="0">
                  <a:pos x="207" y="223"/>
                </a:cxn>
                <a:cxn ang="0">
                  <a:pos x="230" y="198"/>
                </a:cxn>
                <a:cxn ang="0">
                  <a:pos x="242" y="165"/>
                </a:cxn>
                <a:cxn ang="0">
                  <a:pos x="226" y="143"/>
                </a:cxn>
                <a:cxn ang="0">
                  <a:pos x="203" y="132"/>
                </a:cxn>
                <a:cxn ang="0">
                  <a:pos x="176" y="122"/>
                </a:cxn>
                <a:cxn ang="0">
                  <a:pos x="153" y="111"/>
                </a:cxn>
                <a:cxn ang="0">
                  <a:pos x="142" y="80"/>
                </a:cxn>
                <a:cxn ang="0">
                  <a:pos x="163" y="50"/>
                </a:cxn>
                <a:cxn ang="0">
                  <a:pos x="187" y="36"/>
                </a:cxn>
                <a:cxn ang="0">
                  <a:pos x="211" y="18"/>
                </a:cxn>
                <a:cxn ang="0">
                  <a:pos x="243" y="28"/>
                </a:cxn>
                <a:cxn ang="0">
                  <a:pos x="277" y="54"/>
                </a:cxn>
                <a:cxn ang="0">
                  <a:pos x="314" y="72"/>
                </a:cxn>
                <a:cxn ang="0">
                  <a:pos x="355" y="68"/>
                </a:cxn>
                <a:cxn ang="0">
                  <a:pos x="382" y="36"/>
                </a:cxn>
                <a:cxn ang="0">
                  <a:pos x="411" y="3"/>
                </a:cxn>
                <a:cxn ang="0">
                  <a:pos x="453" y="10"/>
                </a:cxn>
                <a:cxn ang="0">
                  <a:pos x="486" y="36"/>
                </a:cxn>
                <a:cxn ang="0">
                  <a:pos x="489" y="68"/>
                </a:cxn>
                <a:cxn ang="0">
                  <a:pos x="466" y="88"/>
                </a:cxn>
                <a:cxn ang="0">
                  <a:pos x="437" y="107"/>
                </a:cxn>
                <a:cxn ang="0">
                  <a:pos x="422" y="133"/>
                </a:cxn>
                <a:cxn ang="0">
                  <a:pos x="419" y="317"/>
                </a:cxn>
                <a:cxn ang="0">
                  <a:pos x="388" y="302"/>
                </a:cxn>
                <a:cxn ang="0">
                  <a:pos x="364" y="273"/>
                </a:cxn>
                <a:cxn ang="0">
                  <a:pos x="336" y="250"/>
                </a:cxn>
                <a:cxn ang="0">
                  <a:pos x="299" y="252"/>
                </a:cxn>
                <a:cxn ang="0">
                  <a:pos x="275" y="270"/>
                </a:cxn>
                <a:cxn ang="0">
                  <a:pos x="255" y="294"/>
                </a:cxn>
                <a:cxn ang="0">
                  <a:pos x="242" y="323"/>
                </a:cxn>
                <a:cxn ang="0">
                  <a:pos x="241" y="353"/>
                </a:cxn>
                <a:cxn ang="0">
                  <a:pos x="257" y="364"/>
                </a:cxn>
                <a:cxn ang="0">
                  <a:pos x="279" y="368"/>
                </a:cxn>
                <a:cxn ang="0">
                  <a:pos x="304" y="370"/>
                </a:cxn>
                <a:cxn ang="0">
                  <a:pos x="330" y="376"/>
                </a:cxn>
                <a:cxn ang="0">
                  <a:pos x="353" y="407"/>
                </a:cxn>
                <a:cxn ang="0">
                  <a:pos x="352" y="443"/>
                </a:cxn>
                <a:cxn ang="0">
                  <a:pos x="334" y="462"/>
                </a:cxn>
                <a:cxn ang="0">
                  <a:pos x="311" y="479"/>
                </a:cxn>
                <a:cxn ang="0">
                  <a:pos x="278" y="465"/>
                </a:cxn>
                <a:cxn ang="0">
                  <a:pos x="241" y="445"/>
                </a:cxn>
                <a:cxn ang="0">
                  <a:pos x="202" y="432"/>
                </a:cxn>
                <a:cxn ang="0">
                  <a:pos x="98" y="508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fr-CA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grayWhite">
            <a:xfrm>
              <a:off x="459" y="2344"/>
              <a:ext cx="506" cy="470"/>
            </a:xfrm>
            <a:custGeom>
              <a:avLst/>
              <a:gdLst/>
              <a:ahLst/>
              <a:cxnLst>
                <a:cxn ang="0">
                  <a:pos x="229" y="453"/>
                </a:cxn>
                <a:cxn ang="0">
                  <a:pos x="200" y="429"/>
                </a:cxn>
                <a:cxn ang="0">
                  <a:pos x="175" y="402"/>
                </a:cxn>
                <a:cxn ang="0">
                  <a:pos x="158" y="368"/>
                </a:cxn>
                <a:cxn ang="0">
                  <a:pos x="241" y="275"/>
                </a:cxn>
                <a:cxn ang="0">
                  <a:pos x="224" y="248"/>
                </a:cxn>
                <a:cxn ang="0">
                  <a:pos x="198" y="228"/>
                </a:cxn>
                <a:cxn ang="0">
                  <a:pos x="166" y="214"/>
                </a:cxn>
                <a:cxn ang="0">
                  <a:pos x="139" y="217"/>
                </a:cxn>
                <a:cxn ang="0">
                  <a:pos x="128" y="238"/>
                </a:cxn>
                <a:cxn ang="0">
                  <a:pos x="120" y="262"/>
                </a:cxn>
                <a:cxn ang="0">
                  <a:pos x="104" y="283"/>
                </a:cxn>
                <a:cxn ang="0">
                  <a:pos x="77" y="291"/>
                </a:cxn>
                <a:cxn ang="0">
                  <a:pos x="53" y="288"/>
                </a:cxn>
                <a:cxn ang="0">
                  <a:pos x="31" y="275"/>
                </a:cxn>
                <a:cxn ang="0">
                  <a:pos x="12" y="257"/>
                </a:cxn>
                <a:cxn ang="0">
                  <a:pos x="61" y="109"/>
                </a:cxn>
                <a:cxn ang="0">
                  <a:pos x="24" y="85"/>
                </a:cxn>
                <a:cxn ang="0">
                  <a:pos x="0" y="53"/>
                </a:cxn>
                <a:cxn ang="0">
                  <a:pos x="19" y="22"/>
                </a:cxn>
                <a:cxn ang="0">
                  <a:pos x="54" y="0"/>
                </a:cxn>
                <a:cxn ang="0">
                  <a:pos x="82" y="6"/>
                </a:cxn>
                <a:cxn ang="0">
                  <a:pos x="103" y="29"/>
                </a:cxn>
                <a:cxn ang="0">
                  <a:pos x="132" y="57"/>
                </a:cxn>
                <a:cxn ang="0">
                  <a:pos x="175" y="64"/>
                </a:cxn>
                <a:cxn ang="0">
                  <a:pos x="215" y="43"/>
                </a:cxn>
                <a:cxn ang="0">
                  <a:pos x="243" y="16"/>
                </a:cxn>
                <a:cxn ang="0">
                  <a:pos x="265" y="22"/>
                </a:cxn>
                <a:cxn ang="0">
                  <a:pos x="284" y="34"/>
                </a:cxn>
                <a:cxn ang="0">
                  <a:pos x="301" y="52"/>
                </a:cxn>
                <a:cxn ang="0">
                  <a:pos x="318" y="72"/>
                </a:cxn>
                <a:cxn ang="0">
                  <a:pos x="314" y="98"/>
                </a:cxn>
                <a:cxn ang="0">
                  <a:pos x="296" y="115"/>
                </a:cxn>
                <a:cxn ang="0">
                  <a:pos x="278" y="123"/>
                </a:cxn>
                <a:cxn ang="0">
                  <a:pos x="260" y="130"/>
                </a:cxn>
                <a:cxn ang="0">
                  <a:pos x="249" y="152"/>
                </a:cxn>
                <a:cxn ang="0">
                  <a:pos x="257" y="180"/>
                </a:cxn>
                <a:cxn ang="0">
                  <a:pos x="288" y="210"/>
                </a:cxn>
                <a:cxn ang="0">
                  <a:pos x="321" y="231"/>
                </a:cxn>
                <a:cxn ang="0">
                  <a:pos x="339" y="231"/>
                </a:cxn>
                <a:cxn ang="0">
                  <a:pos x="358" y="228"/>
                </a:cxn>
                <a:cxn ang="0">
                  <a:pos x="377" y="200"/>
                </a:cxn>
                <a:cxn ang="0">
                  <a:pos x="385" y="171"/>
                </a:cxn>
                <a:cxn ang="0">
                  <a:pos x="404" y="158"/>
                </a:cxn>
                <a:cxn ang="0">
                  <a:pos x="497" y="213"/>
                </a:cxn>
                <a:cxn ang="0">
                  <a:pos x="482" y="238"/>
                </a:cxn>
                <a:cxn ang="0">
                  <a:pos x="458" y="259"/>
                </a:cxn>
                <a:cxn ang="0">
                  <a:pos x="438" y="282"/>
                </a:cxn>
                <a:cxn ang="0">
                  <a:pos x="434" y="313"/>
                </a:cxn>
                <a:cxn ang="0">
                  <a:pos x="467" y="339"/>
                </a:cxn>
                <a:cxn ang="0">
                  <a:pos x="505" y="362"/>
                </a:cxn>
                <a:cxn ang="0">
                  <a:pos x="329" y="370"/>
                </a:cxn>
                <a:cxn ang="0">
                  <a:pos x="306" y="395"/>
                </a:cxn>
                <a:cxn ang="0">
                  <a:pos x="287" y="423"/>
                </a:cxn>
                <a:cxn ang="0">
                  <a:pos x="267" y="452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fr-CA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grayWhite">
            <a:xfrm>
              <a:off x="477" y="2884"/>
              <a:ext cx="447" cy="520"/>
            </a:xfrm>
            <a:custGeom>
              <a:avLst/>
              <a:gdLst/>
              <a:ahLst/>
              <a:cxnLst>
                <a:cxn ang="0">
                  <a:pos x="254" y="495"/>
                </a:cxn>
                <a:cxn ang="0">
                  <a:pos x="245" y="454"/>
                </a:cxn>
                <a:cxn ang="0">
                  <a:pos x="230" y="417"/>
                </a:cxn>
                <a:cxn ang="0">
                  <a:pos x="193" y="402"/>
                </a:cxn>
                <a:cxn ang="0">
                  <a:pos x="150" y="412"/>
                </a:cxn>
                <a:cxn ang="0">
                  <a:pos x="112" y="417"/>
                </a:cxn>
                <a:cxn ang="0">
                  <a:pos x="93" y="399"/>
                </a:cxn>
                <a:cxn ang="0">
                  <a:pos x="81" y="370"/>
                </a:cxn>
                <a:cxn ang="0">
                  <a:pos x="75" y="339"/>
                </a:cxn>
                <a:cxn ang="0">
                  <a:pos x="76" y="309"/>
                </a:cxn>
                <a:cxn ang="0">
                  <a:pos x="106" y="300"/>
                </a:cxn>
                <a:cxn ang="0">
                  <a:pos x="146" y="307"/>
                </a:cxn>
                <a:cxn ang="0">
                  <a:pos x="175" y="294"/>
                </a:cxn>
                <a:cxn ang="0">
                  <a:pos x="186" y="273"/>
                </a:cxn>
                <a:cxn ang="0">
                  <a:pos x="189" y="246"/>
                </a:cxn>
                <a:cxn ang="0">
                  <a:pos x="188" y="219"/>
                </a:cxn>
                <a:cxn ang="0">
                  <a:pos x="178" y="191"/>
                </a:cxn>
                <a:cxn ang="0">
                  <a:pos x="153" y="171"/>
                </a:cxn>
                <a:cxn ang="0">
                  <a:pos x="123" y="172"/>
                </a:cxn>
                <a:cxn ang="0">
                  <a:pos x="93" y="185"/>
                </a:cxn>
                <a:cxn ang="0">
                  <a:pos x="64" y="194"/>
                </a:cxn>
                <a:cxn ang="0">
                  <a:pos x="34" y="185"/>
                </a:cxn>
                <a:cxn ang="0">
                  <a:pos x="19" y="166"/>
                </a:cxn>
                <a:cxn ang="0">
                  <a:pos x="9" y="146"/>
                </a:cxn>
                <a:cxn ang="0">
                  <a:pos x="2" y="122"/>
                </a:cxn>
                <a:cxn ang="0">
                  <a:pos x="0" y="98"/>
                </a:cxn>
                <a:cxn ang="0">
                  <a:pos x="387" y="12"/>
                </a:cxn>
                <a:cxn ang="0">
                  <a:pos x="399" y="41"/>
                </a:cxn>
                <a:cxn ang="0">
                  <a:pos x="406" y="74"/>
                </a:cxn>
                <a:cxn ang="0">
                  <a:pos x="411" y="107"/>
                </a:cxn>
                <a:cxn ang="0">
                  <a:pos x="396" y="141"/>
                </a:cxn>
                <a:cxn ang="0">
                  <a:pos x="375" y="144"/>
                </a:cxn>
                <a:cxn ang="0">
                  <a:pos x="354" y="141"/>
                </a:cxn>
                <a:cxn ang="0">
                  <a:pos x="332" y="137"/>
                </a:cxn>
                <a:cxn ang="0">
                  <a:pos x="307" y="141"/>
                </a:cxn>
                <a:cxn ang="0">
                  <a:pos x="286" y="166"/>
                </a:cxn>
                <a:cxn ang="0">
                  <a:pos x="285" y="199"/>
                </a:cxn>
                <a:cxn ang="0">
                  <a:pos x="289" y="222"/>
                </a:cxn>
                <a:cxn ang="0">
                  <a:pos x="295" y="247"/>
                </a:cxn>
                <a:cxn ang="0">
                  <a:pos x="308" y="268"/>
                </a:cxn>
                <a:cxn ang="0">
                  <a:pos x="332" y="282"/>
                </a:cxn>
                <a:cxn ang="0">
                  <a:pos x="357" y="282"/>
                </a:cxn>
                <a:cxn ang="0">
                  <a:pos x="379" y="272"/>
                </a:cxn>
                <a:cxn ang="0">
                  <a:pos x="402" y="262"/>
                </a:cxn>
                <a:cxn ang="0">
                  <a:pos x="426" y="265"/>
                </a:cxn>
                <a:cxn ang="0">
                  <a:pos x="436" y="287"/>
                </a:cxn>
                <a:cxn ang="0">
                  <a:pos x="442" y="312"/>
                </a:cxn>
                <a:cxn ang="0">
                  <a:pos x="444" y="338"/>
                </a:cxn>
                <a:cxn ang="0">
                  <a:pos x="436" y="358"/>
                </a:cxn>
                <a:cxn ang="0">
                  <a:pos x="397" y="366"/>
                </a:cxn>
                <a:cxn ang="0">
                  <a:pos x="363" y="380"/>
                </a:cxn>
                <a:cxn ang="0">
                  <a:pos x="347" y="406"/>
                </a:cxn>
                <a:cxn ang="0">
                  <a:pos x="353" y="437"/>
                </a:cxn>
                <a:cxn ang="0">
                  <a:pos x="372" y="464"/>
                </a:cxn>
                <a:cxn ang="0">
                  <a:pos x="369" y="492"/>
                </a:cxn>
                <a:cxn ang="0">
                  <a:pos x="347" y="503"/>
                </a:cxn>
                <a:cxn ang="0">
                  <a:pos x="323" y="511"/>
                </a:cxn>
                <a:cxn ang="0">
                  <a:pos x="298" y="516"/>
                </a:cxn>
                <a:cxn ang="0">
                  <a:pos x="272" y="519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fr-CA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grayWhite">
            <a:xfrm>
              <a:off x="49" y="2440"/>
              <a:ext cx="409" cy="621"/>
            </a:xfrm>
            <a:custGeom>
              <a:avLst/>
              <a:gdLst/>
              <a:ahLst/>
              <a:cxnLst>
                <a:cxn ang="0">
                  <a:pos x="232" y="620"/>
                </a:cxn>
                <a:cxn ang="0">
                  <a:pos x="189" y="605"/>
                </a:cxn>
                <a:cxn ang="0">
                  <a:pos x="182" y="565"/>
                </a:cxn>
                <a:cxn ang="0">
                  <a:pos x="193" y="519"/>
                </a:cxn>
                <a:cxn ang="0">
                  <a:pos x="165" y="492"/>
                </a:cxn>
                <a:cxn ang="0">
                  <a:pos x="126" y="490"/>
                </a:cxn>
                <a:cxn ang="0">
                  <a:pos x="87" y="497"/>
                </a:cxn>
                <a:cxn ang="0">
                  <a:pos x="44" y="505"/>
                </a:cxn>
                <a:cxn ang="0">
                  <a:pos x="25" y="493"/>
                </a:cxn>
                <a:cxn ang="0">
                  <a:pos x="21" y="472"/>
                </a:cxn>
                <a:cxn ang="0">
                  <a:pos x="19" y="448"/>
                </a:cxn>
                <a:cxn ang="0">
                  <a:pos x="17" y="423"/>
                </a:cxn>
                <a:cxn ang="0">
                  <a:pos x="21" y="396"/>
                </a:cxn>
                <a:cxn ang="0">
                  <a:pos x="52" y="377"/>
                </a:cxn>
                <a:cxn ang="0">
                  <a:pos x="82" y="375"/>
                </a:cxn>
                <a:cxn ang="0">
                  <a:pos x="116" y="373"/>
                </a:cxn>
                <a:cxn ang="0">
                  <a:pos x="137" y="354"/>
                </a:cxn>
                <a:cxn ang="0">
                  <a:pos x="151" y="327"/>
                </a:cxn>
                <a:cxn ang="0">
                  <a:pos x="151" y="294"/>
                </a:cxn>
                <a:cxn ang="0">
                  <a:pos x="137" y="262"/>
                </a:cxn>
                <a:cxn ang="0">
                  <a:pos x="111" y="256"/>
                </a:cxn>
                <a:cxn ang="0">
                  <a:pos x="86" y="264"/>
                </a:cxn>
                <a:cxn ang="0">
                  <a:pos x="60" y="275"/>
                </a:cxn>
                <a:cxn ang="0">
                  <a:pos x="35" y="282"/>
                </a:cxn>
                <a:cxn ang="0">
                  <a:pos x="6" y="268"/>
                </a:cxn>
                <a:cxn ang="0">
                  <a:pos x="1" y="231"/>
                </a:cxn>
                <a:cxn ang="0">
                  <a:pos x="9" y="205"/>
                </a:cxn>
                <a:cxn ang="0">
                  <a:pos x="15" y="175"/>
                </a:cxn>
                <a:cxn ang="0">
                  <a:pos x="44" y="161"/>
                </a:cxn>
                <a:cxn ang="0">
                  <a:pos x="87" y="156"/>
                </a:cxn>
                <a:cxn ang="0">
                  <a:pos x="127" y="145"/>
                </a:cxn>
                <a:cxn ang="0">
                  <a:pos x="154" y="113"/>
                </a:cxn>
                <a:cxn ang="0">
                  <a:pos x="152" y="72"/>
                </a:cxn>
                <a:cxn ang="0">
                  <a:pos x="150" y="29"/>
                </a:cxn>
                <a:cxn ang="0">
                  <a:pos x="186" y="4"/>
                </a:cxn>
                <a:cxn ang="0">
                  <a:pos x="228" y="1"/>
                </a:cxn>
                <a:cxn ang="0">
                  <a:pos x="252" y="22"/>
                </a:cxn>
                <a:cxn ang="0">
                  <a:pos x="248" y="53"/>
                </a:cxn>
                <a:cxn ang="0">
                  <a:pos x="241" y="86"/>
                </a:cxn>
                <a:cxn ang="0">
                  <a:pos x="247" y="116"/>
                </a:cxn>
                <a:cxn ang="0">
                  <a:pos x="371" y="252"/>
                </a:cxn>
                <a:cxn ang="0">
                  <a:pos x="338" y="262"/>
                </a:cxn>
                <a:cxn ang="0">
                  <a:pos x="301" y="257"/>
                </a:cxn>
                <a:cxn ang="0">
                  <a:pos x="264" y="260"/>
                </a:cxn>
                <a:cxn ang="0">
                  <a:pos x="237" y="286"/>
                </a:cxn>
                <a:cxn ang="0">
                  <a:pos x="233" y="316"/>
                </a:cxn>
                <a:cxn ang="0">
                  <a:pos x="234" y="348"/>
                </a:cxn>
                <a:cxn ang="0">
                  <a:pos x="245" y="377"/>
                </a:cxn>
                <a:cxn ang="0">
                  <a:pos x="265" y="400"/>
                </a:cxn>
                <a:cxn ang="0">
                  <a:pos x="284" y="397"/>
                </a:cxn>
                <a:cxn ang="0">
                  <a:pos x="303" y="385"/>
                </a:cxn>
                <a:cxn ang="0">
                  <a:pos x="322" y="370"/>
                </a:cxn>
                <a:cxn ang="0">
                  <a:pos x="345" y="356"/>
                </a:cxn>
                <a:cxn ang="0">
                  <a:pos x="383" y="363"/>
                </a:cxn>
                <a:cxn ang="0">
                  <a:pos x="407" y="390"/>
                </a:cxn>
                <a:cxn ang="0">
                  <a:pos x="407" y="416"/>
                </a:cxn>
                <a:cxn ang="0">
                  <a:pos x="402" y="444"/>
                </a:cxn>
                <a:cxn ang="0">
                  <a:pos x="368" y="456"/>
                </a:cxn>
                <a:cxn ang="0">
                  <a:pos x="327" y="467"/>
                </a:cxn>
                <a:cxn ang="0">
                  <a:pos x="291" y="485"/>
                </a:cxn>
                <a:cxn ang="0">
                  <a:pos x="266" y="611"/>
                </a:cxn>
              </a:cxnLst>
              <a:rect l="0" t="0" r="r" b="b"/>
              <a:pathLst>
                <a:path w="409" h="621">
                  <a:moveTo>
                    <a:pt x="266" y="611"/>
                  </a:moveTo>
                  <a:lnTo>
                    <a:pt x="254" y="616"/>
                  </a:lnTo>
                  <a:lnTo>
                    <a:pt x="243" y="618"/>
                  </a:lnTo>
                  <a:lnTo>
                    <a:pt x="232" y="620"/>
                  </a:lnTo>
                  <a:lnTo>
                    <a:pt x="221" y="619"/>
                  </a:lnTo>
                  <a:lnTo>
                    <a:pt x="210" y="617"/>
                  </a:lnTo>
                  <a:lnTo>
                    <a:pt x="199" y="611"/>
                  </a:lnTo>
                  <a:lnTo>
                    <a:pt x="189" y="605"/>
                  </a:lnTo>
                  <a:lnTo>
                    <a:pt x="179" y="598"/>
                  </a:lnTo>
                  <a:lnTo>
                    <a:pt x="179" y="588"/>
                  </a:lnTo>
                  <a:lnTo>
                    <a:pt x="180" y="577"/>
                  </a:lnTo>
                  <a:lnTo>
                    <a:pt x="182" y="565"/>
                  </a:lnTo>
                  <a:lnTo>
                    <a:pt x="186" y="555"/>
                  </a:lnTo>
                  <a:lnTo>
                    <a:pt x="190" y="543"/>
                  </a:lnTo>
                  <a:lnTo>
                    <a:pt x="192" y="531"/>
                  </a:lnTo>
                  <a:lnTo>
                    <a:pt x="193" y="519"/>
                  </a:lnTo>
                  <a:lnTo>
                    <a:pt x="189" y="506"/>
                  </a:lnTo>
                  <a:lnTo>
                    <a:pt x="182" y="500"/>
                  </a:lnTo>
                  <a:lnTo>
                    <a:pt x="173" y="495"/>
                  </a:lnTo>
                  <a:lnTo>
                    <a:pt x="165" y="492"/>
                  </a:lnTo>
                  <a:lnTo>
                    <a:pt x="155" y="489"/>
                  </a:lnTo>
                  <a:lnTo>
                    <a:pt x="146" y="489"/>
                  </a:lnTo>
                  <a:lnTo>
                    <a:pt x="136" y="488"/>
                  </a:lnTo>
                  <a:lnTo>
                    <a:pt x="126" y="490"/>
                  </a:lnTo>
                  <a:lnTo>
                    <a:pt x="117" y="490"/>
                  </a:lnTo>
                  <a:lnTo>
                    <a:pt x="107" y="493"/>
                  </a:lnTo>
                  <a:lnTo>
                    <a:pt x="97" y="495"/>
                  </a:lnTo>
                  <a:lnTo>
                    <a:pt x="87" y="497"/>
                  </a:lnTo>
                  <a:lnTo>
                    <a:pt x="76" y="499"/>
                  </a:lnTo>
                  <a:lnTo>
                    <a:pt x="65" y="502"/>
                  </a:lnTo>
                  <a:lnTo>
                    <a:pt x="55" y="503"/>
                  </a:lnTo>
                  <a:lnTo>
                    <a:pt x="44" y="505"/>
                  </a:lnTo>
                  <a:lnTo>
                    <a:pt x="34" y="506"/>
                  </a:lnTo>
                  <a:lnTo>
                    <a:pt x="30" y="502"/>
                  </a:lnTo>
                  <a:lnTo>
                    <a:pt x="28" y="498"/>
                  </a:lnTo>
                  <a:lnTo>
                    <a:pt x="25" y="493"/>
                  </a:lnTo>
                  <a:lnTo>
                    <a:pt x="23" y="489"/>
                  </a:lnTo>
                  <a:lnTo>
                    <a:pt x="23" y="483"/>
                  </a:lnTo>
                  <a:lnTo>
                    <a:pt x="21" y="478"/>
                  </a:lnTo>
                  <a:lnTo>
                    <a:pt x="21" y="472"/>
                  </a:lnTo>
                  <a:lnTo>
                    <a:pt x="20" y="466"/>
                  </a:lnTo>
                  <a:lnTo>
                    <a:pt x="19" y="460"/>
                  </a:lnTo>
                  <a:lnTo>
                    <a:pt x="19" y="454"/>
                  </a:lnTo>
                  <a:lnTo>
                    <a:pt x="19" y="448"/>
                  </a:lnTo>
                  <a:lnTo>
                    <a:pt x="19" y="442"/>
                  </a:lnTo>
                  <a:lnTo>
                    <a:pt x="18" y="435"/>
                  </a:lnTo>
                  <a:lnTo>
                    <a:pt x="17" y="429"/>
                  </a:lnTo>
                  <a:lnTo>
                    <a:pt x="17" y="423"/>
                  </a:lnTo>
                  <a:lnTo>
                    <a:pt x="15" y="417"/>
                  </a:lnTo>
                  <a:lnTo>
                    <a:pt x="14" y="410"/>
                  </a:lnTo>
                  <a:lnTo>
                    <a:pt x="17" y="402"/>
                  </a:lnTo>
                  <a:lnTo>
                    <a:pt x="21" y="396"/>
                  </a:lnTo>
                  <a:lnTo>
                    <a:pt x="26" y="391"/>
                  </a:lnTo>
                  <a:lnTo>
                    <a:pt x="35" y="386"/>
                  </a:lnTo>
                  <a:lnTo>
                    <a:pt x="42" y="381"/>
                  </a:lnTo>
                  <a:lnTo>
                    <a:pt x="52" y="377"/>
                  </a:lnTo>
                  <a:lnTo>
                    <a:pt x="61" y="374"/>
                  </a:lnTo>
                  <a:lnTo>
                    <a:pt x="67" y="373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1" y="375"/>
                  </a:lnTo>
                  <a:lnTo>
                    <a:pt x="98" y="376"/>
                  </a:lnTo>
                  <a:lnTo>
                    <a:pt x="107" y="375"/>
                  </a:lnTo>
                  <a:lnTo>
                    <a:pt x="116" y="373"/>
                  </a:lnTo>
                  <a:lnTo>
                    <a:pt x="127" y="371"/>
                  </a:lnTo>
                  <a:lnTo>
                    <a:pt x="130" y="366"/>
                  </a:lnTo>
                  <a:lnTo>
                    <a:pt x="134" y="359"/>
                  </a:lnTo>
                  <a:lnTo>
                    <a:pt x="137" y="354"/>
                  </a:lnTo>
                  <a:lnTo>
                    <a:pt x="140" y="348"/>
                  </a:lnTo>
                  <a:lnTo>
                    <a:pt x="144" y="341"/>
                  </a:lnTo>
                  <a:lnTo>
                    <a:pt x="148" y="334"/>
                  </a:lnTo>
                  <a:lnTo>
                    <a:pt x="151" y="327"/>
                  </a:lnTo>
                  <a:lnTo>
                    <a:pt x="156" y="321"/>
                  </a:lnTo>
                  <a:lnTo>
                    <a:pt x="153" y="313"/>
                  </a:lnTo>
                  <a:lnTo>
                    <a:pt x="151" y="304"/>
                  </a:lnTo>
                  <a:lnTo>
                    <a:pt x="151" y="294"/>
                  </a:lnTo>
                  <a:lnTo>
                    <a:pt x="149" y="285"/>
                  </a:lnTo>
                  <a:lnTo>
                    <a:pt x="147" y="275"/>
                  </a:lnTo>
                  <a:lnTo>
                    <a:pt x="143" y="269"/>
                  </a:lnTo>
                  <a:lnTo>
                    <a:pt x="137" y="262"/>
                  </a:lnTo>
                  <a:lnTo>
                    <a:pt x="129" y="257"/>
                  </a:lnTo>
                  <a:lnTo>
                    <a:pt x="123" y="257"/>
                  </a:lnTo>
                  <a:lnTo>
                    <a:pt x="117" y="257"/>
                  </a:lnTo>
                  <a:lnTo>
                    <a:pt x="111" y="256"/>
                  </a:lnTo>
                  <a:lnTo>
                    <a:pt x="104" y="258"/>
                  </a:lnTo>
                  <a:lnTo>
                    <a:pt x="98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0" y="266"/>
                  </a:lnTo>
                  <a:lnTo>
                    <a:pt x="73" y="270"/>
                  </a:lnTo>
                  <a:lnTo>
                    <a:pt x="67" y="273"/>
                  </a:lnTo>
                  <a:lnTo>
                    <a:pt x="60" y="275"/>
                  </a:lnTo>
                  <a:lnTo>
                    <a:pt x="55" y="278"/>
                  </a:lnTo>
                  <a:lnTo>
                    <a:pt x="48" y="280"/>
                  </a:lnTo>
                  <a:lnTo>
                    <a:pt x="41" y="282"/>
                  </a:lnTo>
                  <a:lnTo>
                    <a:pt x="35" y="282"/>
                  </a:lnTo>
                  <a:lnTo>
                    <a:pt x="28" y="283"/>
                  </a:lnTo>
                  <a:lnTo>
                    <a:pt x="20" y="280"/>
                  </a:lnTo>
                  <a:lnTo>
                    <a:pt x="12" y="275"/>
                  </a:lnTo>
                  <a:lnTo>
                    <a:pt x="6" y="268"/>
                  </a:lnTo>
                  <a:lnTo>
                    <a:pt x="2" y="259"/>
                  </a:lnTo>
                  <a:lnTo>
                    <a:pt x="2" y="252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5" y="222"/>
                  </a:lnTo>
                  <a:lnTo>
                    <a:pt x="6" y="217"/>
                  </a:lnTo>
                  <a:lnTo>
                    <a:pt x="8" y="210"/>
                  </a:lnTo>
                  <a:lnTo>
                    <a:pt x="9" y="205"/>
                  </a:lnTo>
                  <a:lnTo>
                    <a:pt x="10" y="196"/>
                  </a:lnTo>
                  <a:lnTo>
                    <a:pt x="12" y="190"/>
                  </a:lnTo>
                  <a:lnTo>
                    <a:pt x="13" y="183"/>
                  </a:lnTo>
                  <a:lnTo>
                    <a:pt x="15" y="175"/>
                  </a:lnTo>
                  <a:lnTo>
                    <a:pt x="17" y="167"/>
                  </a:lnTo>
                  <a:lnTo>
                    <a:pt x="26" y="165"/>
                  </a:lnTo>
                  <a:lnTo>
                    <a:pt x="34" y="163"/>
                  </a:lnTo>
                  <a:lnTo>
                    <a:pt x="44" y="161"/>
                  </a:lnTo>
                  <a:lnTo>
                    <a:pt x="54" y="160"/>
                  </a:lnTo>
                  <a:lnTo>
                    <a:pt x="64" y="158"/>
                  </a:lnTo>
                  <a:lnTo>
                    <a:pt x="75" y="158"/>
                  </a:lnTo>
                  <a:lnTo>
                    <a:pt x="87" y="156"/>
                  </a:lnTo>
                  <a:lnTo>
                    <a:pt x="97" y="155"/>
                  </a:lnTo>
                  <a:lnTo>
                    <a:pt x="108" y="153"/>
                  </a:lnTo>
                  <a:lnTo>
                    <a:pt x="118" y="150"/>
                  </a:lnTo>
                  <a:lnTo>
                    <a:pt x="127" y="145"/>
                  </a:lnTo>
                  <a:lnTo>
                    <a:pt x="136" y="140"/>
                  </a:lnTo>
                  <a:lnTo>
                    <a:pt x="142" y="132"/>
                  </a:lnTo>
                  <a:lnTo>
                    <a:pt x="148" y="124"/>
                  </a:lnTo>
                  <a:lnTo>
                    <a:pt x="154" y="113"/>
                  </a:lnTo>
                  <a:lnTo>
                    <a:pt x="157" y="99"/>
                  </a:lnTo>
                  <a:lnTo>
                    <a:pt x="157" y="91"/>
                  </a:lnTo>
                  <a:lnTo>
                    <a:pt x="156" y="81"/>
                  </a:lnTo>
                  <a:lnTo>
                    <a:pt x="152" y="72"/>
                  </a:lnTo>
                  <a:lnTo>
                    <a:pt x="149" y="61"/>
                  </a:lnTo>
                  <a:lnTo>
                    <a:pt x="147" y="51"/>
                  </a:lnTo>
                  <a:lnTo>
                    <a:pt x="147" y="39"/>
                  </a:lnTo>
                  <a:lnTo>
                    <a:pt x="150" y="29"/>
                  </a:lnTo>
                  <a:lnTo>
                    <a:pt x="156" y="18"/>
                  </a:lnTo>
                  <a:lnTo>
                    <a:pt x="166" y="13"/>
                  </a:lnTo>
                  <a:lnTo>
                    <a:pt x="175" y="8"/>
                  </a:lnTo>
                  <a:lnTo>
                    <a:pt x="186" y="4"/>
                  </a:lnTo>
                  <a:lnTo>
                    <a:pt x="196" y="1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1"/>
                  </a:lnTo>
                  <a:lnTo>
                    <a:pt x="239" y="3"/>
                  </a:lnTo>
                  <a:lnTo>
                    <a:pt x="246" y="9"/>
                  </a:lnTo>
                  <a:lnTo>
                    <a:pt x="249" y="14"/>
                  </a:lnTo>
                  <a:lnTo>
                    <a:pt x="252" y="22"/>
                  </a:lnTo>
                  <a:lnTo>
                    <a:pt x="252" y="29"/>
                  </a:lnTo>
                  <a:lnTo>
                    <a:pt x="252" y="36"/>
                  </a:lnTo>
                  <a:lnTo>
                    <a:pt x="250" y="44"/>
                  </a:lnTo>
                  <a:lnTo>
                    <a:pt x="248" y="53"/>
                  </a:lnTo>
                  <a:lnTo>
                    <a:pt x="246" y="61"/>
                  </a:lnTo>
                  <a:lnTo>
                    <a:pt x="244" y="69"/>
                  </a:lnTo>
                  <a:lnTo>
                    <a:pt x="241" y="78"/>
                  </a:lnTo>
                  <a:lnTo>
                    <a:pt x="241" y="86"/>
                  </a:lnTo>
                  <a:lnTo>
                    <a:pt x="239" y="94"/>
                  </a:lnTo>
                  <a:lnTo>
                    <a:pt x="241" y="102"/>
                  </a:lnTo>
                  <a:lnTo>
                    <a:pt x="242" y="109"/>
                  </a:lnTo>
                  <a:lnTo>
                    <a:pt x="247" y="116"/>
                  </a:lnTo>
                  <a:lnTo>
                    <a:pt x="253" y="122"/>
                  </a:lnTo>
                  <a:lnTo>
                    <a:pt x="376" y="124"/>
                  </a:lnTo>
                  <a:lnTo>
                    <a:pt x="377" y="244"/>
                  </a:lnTo>
                  <a:lnTo>
                    <a:pt x="371" y="252"/>
                  </a:lnTo>
                  <a:lnTo>
                    <a:pt x="363" y="257"/>
                  </a:lnTo>
                  <a:lnTo>
                    <a:pt x="354" y="260"/>
                  </a:lnTo>
                  <a:lnTo>
                    <a:pt x="347" y="262"/>
                  </a:lnTo>
                  <a:lnTo>
                    <a:pt x="338" y="262"/>
                  </a:lnTo>
                  <a:lnTo>
                    <a:pt x="328" y="261"/>
                  </a:lnTo>
                  <a:lnTo>
                    <a:pt x="319" y="260"/>
                  </a:lnTo>
                  <a:lnTo>
                    <a:pt x="310" y="259"/>
                  </a:lnTo>
                  <a:lnTo>
                    <a:pt x="301" y="257"/>
                  </a:lnTo>
                  <a:lnTo>
                    <a:pt x="292" y="256"/>
                  </a:lnTo>
                  <a:lnTo>
                    <a:pt x="282" y="257"/>
                  </a:lnTo>
                  <a:lnTo>
                    <a:pt x="274" y="257"/>
                  </a:lnTo>
                  <a:lnTo>
                    <a:pt x="264" y="260"/>
                  </a:lnTo>
                  <a:lnTo>
                    <a:pt x="256" y="264"/>
                  </a:lnTo>
                  <a:lnTo>
                    <a:pt x="248" y="271"/>
                  </a:lnTo>
                  <a:lnTo>
                    <a:pt x="240" y="280"/>
                  </a:lnTo>
                  <a:lnTo>
                    <a:pt x="237" y="286"/>
                  </a:lnTo>
                  <a:lnTo>
                    <a:pt x="236" y="293"/>
                  </a:lnTo>
                  <a:lnTo>
                    <a:pt x="235" y="300"/>
                  </a:lnTo>
                  <a:lnTo>
                    <a:pt x="234" y="308"/>
                  </a:lnTo>
                  <a:lnTo>
                    <a:pt x="233" y="316"/>
                  </a:lnTo>
                  <a:lnTo>
                    <a:pt x="233" y="323"/>
                  </a:lnTo>
                  <a:lnTo>
                    <a:pt x="233" y="331"/>
                  </a:lnTo>
                  <a:lnTo>
                    <a:pt x="234" y="339"/>
                  </a:lnTo>
                  <a:lnTo>
                    <a:pt x="234" y="348"/>
                  </a:lnTo>
                  <a:lnTo>
                    <a:pt x="237" y="355"/>
                  </a:lnTo>
                  <a:lnTo>
                    <a:pt x="238" y="362"/>
                  </a:lnTo>
                  <a:lnTo>
                    <a:pt x="241" y="370"/>
                  </a:lnTo>
                  <a:lnTo>
                    <a:pt x="245" y="377"/>
                  </a:lnTo>
                  <a:lnTo>
                    <a:pt x="249" y="385"/>
                  </a:lnTo>
                  <a:lnTo>
                    <a:pt x="254" y="392"/>
                  </a:lnTo>
                  <a:lnTo>
                    <a:pt x="259" y="397"/>
                  </a:lnTo>
                  <a:lnTo>
                    <a:pt x="265" y="400"/>
                  </a:lnTo>
                  <a:lnTo>
                    <a:pt x="270" y="400"/>
                  </a:lnTo>
                  <a:lnTo>
                    <a:pt x="275" y="400"/>
                  </a:lnTo>
                  <a:lnTo>
                    <a:pt x="278" y="398"/>
                  </a:lnTo>
                  <a:lnTo>
                    <a:pt x="284" y="397"/>
                  </a:lnTo>
                  <a:lnTo>
                    <a:pt x="289" y="394"/>
                  </a:lnTo>
                  <a:lnTo>
                    <a:pt x="294" y="392"/>
                  </a:lnTo>
                  <a:lnTo>
                    <a:pt x="298" y="388"/>
                  </a:lnTo>
                  <a:lnTo>
                    <a:pt x="303" y="385"/>
                  </a:lnTo>
                  <a:lnTo>
                    <a:pt x="308" y="381"/>
                  </a:lnTo>
                  <a:lnTo>
                    <a:pt x="313" y="378"/>
                  </a:lnTo>
                  <a:lnTo>
                    <a:pt x="318" y="373"/>
                  </a:lnTo>
                  <a:lnTo>
                    <a:pt x="322" y="370"/>
                  </a:lnTo>
                  <a:lnTo>
                    <a:pt x="326" y="366"/>
                  </a:lnTo>
                  <a:lnTo>
                    <a:pt x="331" y="363"/>
                  </a:lnTo>
                  <a:lnTo>
                    <a:pt x="336" y="360"/>
                  </a:lnTo>
                  <a:lnTo>
                    <a:pt x="345" y="356"/>
                  </a:lnTo>
                  <a:lnTo>
                    <a:pt x="355" y="355"/>
                  </a:lnTo>
                  <a:lnTo>
                    <a:pt x="365" y="356"/>
                  </a:lnTo>
                  <a:lnTo>
                    <a:pt x="375" y="359"/>
                  </a:lnTo>
                  <a:lnTo>
                    <a:pt x="383" y="363"/>
                  </a:lnTo>
                  <a:lnTo>
                    <a:pt x="392" y="369"/>
                  </a:lnTo>
                  <a:lnTo>
                    <a:pt x="400" y="376"/>
                  </a:lnTo>
                  <a:lnTo>
                    <a:pt x="406" y="383"/>
                  </a:lnTo>
                  <a:lnTo>
                    <a:pt x="407" y="390"/>
                  </a:lnTo>
                  <a:lnTo>
                    <a:pt x="408" y="396"/>
                  </a:lnTo>
                  <a:lnTo>
                    <a:pt x="408" y="403"/>
                  </a:lnTo>
                  <a:lnTo>
                    <a:pt x="408" y="410"/>
                  </a:lnTo>
                  <a:lnTo>
                    <a:pt x="407" y="416"/>
                  </a:lnTo>
                  <a:lnTo>
                    <a:pt x="408" y="423"/>
                  </a:lnTo>
                  <a:lnTo>
                    <a:pt x="408" y="431"/>
                  </a:lnTo>
                  <a:lnTo>
                    <a:pt x="408" y="438"/>
                  </a:lnTo>
                  <a:lnTo>
                    <a:pt x="402" y="444"/>
                  </a:lnTo>
                  <a:lnTo>
                    <a:pt x="395" y="447"/>
                  </a:lnTo>
                  <a:lnTo>
                    <a:pt x="387" y="451"/>
                  </a:lnTo>
                  <a:lnTo>
                    <a:pt x="378" y="454"/>
                  </a:lnTo>
                  <a:lnTo>
                    <a:pt x="368" y="456"/>
                  </a:lnTo>
                  <a:lnTo>
                    <a:pt x="358" y="459"/>
                  </a:lnTo>
                  <a:lnTo>
                    <a:pt x="348" y="463"/>
                  </a:lnTo>
                  <a:lnTo>
                    <a:pt x="338" y="465"/>
                  </a:lnTo>
                  <a:lnTo>
                    <a:pt x="327" y="467"/>
                  </a:lnTo>
                  <a:lnTo>
                    <a:pt x="317" y="471"/>
                  </a:lnTo>
                  <a:lnTo>
                    <a:pt x="309" y="475"/>
                  </a:lnTo>
                  <a:lnTo>
                    <a:pt x="299" y="480"/>
                  </a:lnTo>
                  <a:lnTo>
                    <a:pt x="291" y="485"/>
                  </a:lnTo>
                  <a:lnTo>
                    <a:pt x="283" y="490"/>
                  </a:lnTo>
                  <a:lnTo>
                    <a:pt x="277" y="498"/>
                  </a:lnTo>
                  <a:lnTo>
                    <a:pt x="271" y="508"/>
                  </a:lnTo>
                  <a:lnTo>
                    <a:pt x="266" y="61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fr-CA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grayWhite">
            <a:xfrm>
              <a:off x="548" y="-13"/>
              <a:ext cx="439" cy="396"/>
            </a:xfrm>
            <a:custGeom>
              <a:avLst/>
              <a:gdLst/>
              <a:ahLst/>
              <a:cxnLst>
                <a:cxn ang="0">
                  <a:pos x="246" y="372"/>
                </a:cxn>
                <a:cxn ang="0">
                  <a:pos x="237" y="330"/>
                </a:cxn>
                <a:cxn ang="0">
                  <a:pos x="222" y="293"/>
                </a:cxn>
                <a:cxn ang="0">
                  <a:pos x="185" y="278"/>
                </a:cxn>
                <a:cxn ang="0">
                  <a:pos x="142" y="289"/>
                </a:cxn>
                <a:cxn ang="0">
                  <a:pos x="104" y="293"/>
                </a:cxn>
                <a:cxn ang="0">
                  <a:pos x="85" y="275"/>
                </a:cxn>
                <a:cxn ang="0">
                  <a:pos x="73" y="247"/>
                </a:cxn>
                <a:cxn ang="0">
                  <a:pos x="67" y="215"/>
                </a:cxn>
                <a:cxn ang="0">
                  <a:pos x="68" y="185"/>
                </a:cxn>
                <a:cxn ang="0">
                  <a:pos x="99" y="176"/>
                </a:cxn>
                <a:cxn ang="0">
                  <a:pos x="139" y="183"/>
                </a:cxn>
                <a:cxn ang="0">
                  <a:pos x="167" y="170"/>
                </a:cxn>
                <a:cxn ang="0">
                  <a:pos x="179" y="149"/>
                </a:cxn>
                <a:cxn ang="0">
                  <a:pos x="181" y="123"/>
                </a:cxn>
                <a:cxn ang="0">
                  <a:pos x="180" y="96"/>
                </a:cxn>
                <a:cxn ang="0">
                  <a:pos x="170" y="68"/>
                </a:cxn>
                <a:cxn ang="0">
                  <a:pos x="146" y="48"/>
                </a:cxn>
                <a:cxn ang="0">
                  <a:pos x="115" y="49"/>
                </a:cxn>
                <a:cxn ang="0">
                  <a:pos x="86" y="62"/>
                </a:cxn>
                <a:cxn ang="0">
                  <a:pos x="56" y="71"/>
                </a:cxn>
                <a:cxn ang="0">
                  <a:pos x="26" y="62"/>
                </a:cxn>
                <a:cxn ang="0">
                  <a:pos x="11" y="43"/>
                </a:cxn>
                <a:cxn ang="0">
                  <a:pos x="1" y="22"/>
                </a:cxn>
                <a:cxn ang="0">
                  <a:pos x="388" y="18"/>
                </a:cxn>
                <a:cxn ang="0">
                  <a:pos x="367" y="21"/>
                </a:cxn>
                <a:cxn ang="0">
                  <a:pos x="346" y="18"/>
                </a:cxn>
                <a:cxn ang="0">
                  <a:pos x="324" y="13"/>
                </a:cxn>
                <a:cxn ang="0">
                  <a:pos x="299" y="18"/>
                </a:cxn>
                <a:cxn ang="0">
                  <a:pos x="278" y="43"/>
                </a:cxn>
                <a:cxn ang="0">
                  <a:pos x="277" y="75"/>
                </a:cxn>
                <a:cxn ang="0">
                  <a:pos x="281" y="99"/>
                </a:cxn>
                <a:cxn ang="0">
                  <a:pos x="287" y="124"/>
                </a:cxn>
                <a:cxn ang="0">
                  <a:pos x="300" y="145"/>
                </a:cxn>
                <a:cxn ang="0">
                  <a:pos x="325" y="159"/>
                </a:cxn>
                <a:cxn ang="0">
                  <a:pos x="349" y="158"/>
                </a:cxn>
                <a:cxn ang="0">
                  <a:pos x="371" y="148"/>
                </a:cxn>
                <a:cxn ang="0">
                  <a:pos x="394" y="138"/>
                </a:cxn>
                <a:cxn ang="0">
                  <a:pos x="418" y="142"/>
                </a:cxn>
                <a:cxn ang="0">
                  <a:pos x="428" y="163"/>
                </a:cxn>
                <a:cxn ang="0">
                  <a:pos x="434" y="188"/>
                </a:cxn>
                <a:cxn ang="0">
                  <a:pos x="436" y="215"/>
                </a:cxn>
                <a:cxn ang="0">
                  <a:pos x="428" y="234"/>
                </a:cxn>
                <a:cxn ang="0">
                  <a:pos x="389" y="242"/>
                </a:cxn>
                <a:cxn ang="0">
                  <a:pos x="355" y="257"/>
                </a:cxn>
                <a:cxn ang="0">
                  <a:pos x="339" y="282"/>
                </a:cxn>
                <a:cxn ang="0">
                  <a:pos x="345" y="313"/>
                </a:cxn>
                <a:cxn ang="0">
                  <a:pos x="364" y="340"/>
                </a:cxn>
                <a:cxn ang="0">
                  <a:pos x="361" y="368"/>
                </a:cxn>
                <a:cxn ang="0">
                  <a:pos x="339" y="379"/>
                </a:cxn>
                <a:cxn ang="0">
                  <a:pos x="315" y="387"/>
                </a:cxn>
                <a:cxn ang="0">
                  <a:pos x="290" y="392"/>
                </a:cxn>
                <a:cxn ang="0">
                  <a:pos x="264" y="395"/>
                </a:cxn>
              </a:cxnLst>
              <a:rect l="0" t="0" r="r" b="b"/>
              <a:pathLst>
                <a:path w="439" h="396">
                  <a:moveTo>
                    <a:pt x="264" y="395"/>
                  </a:moveTo>
                  <a:lnTo>
                    <a:pt x="257" y="388"/>
                  </a:lnTo>
                  <a:lnTo>
                    <a:pt x="251" y="381"/>
                  </a:lnTo>
                  <a:lnTo>
                    <a:pt x="246" y="372"/>
                  </a:lnTo>
                  <a:lnTo>
                    <a:pt x="244" y="362"/>
                  </a:lnTo>
                  <a:lnTo>
                    <a:pt x="240" y="351"/>
                  </a:lnTo>
                  <a:lnTo>
                    <a:pt x="238" y="341"/>
                  </a:lnTo>
                  <a:lnTo>
                    <a:pt x="237" y="330"/>
                  </a:lnTo>
                  <a:lnTo>
                    <a:pt x="234" y="320"/>
                  </a:lnTo>
                  <a:lnTo>
                    <a:pt x="231" y="310"/>
                  </a:lnTo>
                  <a:lnTo>
                    <a:pt x="227" y="301"/>
                  </a:lnTo>
                  <a:lnTo>
                    <a:pt x="222" y="293"/>
                  </a:lnTo>
                  <a:lnTo>
                    <a:pt x="215" y="287"/>
                  </a:lnTo>
                  <a:lnTo>
                    <a:pt x="207" y="282"/>
                  </a:lnTo>
                  <a:lnTo>
                    <a:pt x="197" y="279"/>
                  </a:lnTo>
                  <a:lnTo>
                    <a:pt x="185" y="278"/>
                  </a:lnTo>
                  <a:lnTo>
                    <a:pt x="169" y="280"/>
                  </a:lnTo>
                  <a:lnTo>
                    <a:pt x="160" y="283"/>
                  </a:lnTo>
                  <a:lnTo>
                    <a:pt x="151" y="286"/>
                  </a:lnTo>
                  <a:lnTo>
                    <a:pt x="142" y="289"/>
                  </a:lnTo>
                  <a:lnTo>
                    <a:pt x="132" y="291"/>
                  </a:lnTo>
                  <a:lnTo>
                    <a:pt x="123" y="292"/>
                  </a:lnTo>
                  <a:lnTo>
                    <a:pt x="114" y="293"/>
                  </a:lnTo>
                  <a:lnTo>
                    <a:pt x="104" y="293"/>
                  </a:lnTo>
                  <a:lnTo>
                    <a:pt x="94" y="293"/>
                  </a:lnTo>
                  <a:lnTo>
                    <a:pt x="91" y="288"/>
                  </a:lnTo>
                  <a:lnTo>
                    <a:pt x="88" y="282"/>
                  </a:lnTo>
                  <a:lnTo>
                    <a:pt x="85" y="275"/>
                  </a:lnTo>
                  <a:lnTo>
                    <a:pt x="82" y="269"/>
                  </a:lnTo>
                  <a:lnTo>
                    <a:pt x="79" y="261"/>
                  </a:lnTo>
                  <a:lnTo>
                    <a:pt x="76" y="254"/>
                  </a:lnTo>
                  <a:lnTo>
                    <a:pt x="73" y="247"/>
                  </a:lnTo>
                  <a:lnTo>
                    <a:pt x="72" y="238"/>
                  </a:lnTo>
                  <a:lnTo>
                    <a:pt x="70" y="231"/>
                  </a:lnTo>
                  <a:lnTo>
                    <a:pt x="68" y="224"/>
                  </a:lnTo>
                  <a:lnTo>
                    <a:pt x="67" y="215"/>
                  </a:lnTo>
                  <a:lnTo>
                    <a:pt x="66" y="208"/>
                  </a:lnTo>
                  <a:lnTo>
                    <a:pt x="66" y="201"/>
                  </a:lnTo>
                  <a:lnTo>
                    <a:pt x="67" y="192"/>
                  </a:lnTo>
                  <a:lnTo>
                    <a:pt x="68" y="185"/>
                  </a:lnTo>
                  <a:lnTo>
                    <a:pt x="70" y="179"/>
                  </a:lnTo>
                  <a:lnTo>
                    <a:pt x="79" y="175"/>
                  </a:lnTo>
                  <a:lnTo>
                    <a:pt x="89" y="174"/>
                  </a:lnTo>
                  <a:lnTo>
                    <a:pt x="99" y="176"/>
                  </a:lnTo>
                  <a:lnTo>
                    <a:pt x="108" y="179"/>
                  </a:lnTo>
                  <a:lnTo>
                    <a:pt x="119" y="181"/>
                  </a:lnTo>
                  <a:lnTo>
                    <a:pt x="128" y="183"/>
                  </a:lnTo>
                  <a:lnTo>
                    <a:pt x="139" y="183"/>
                  </a:lnTo>
                  <a:lnTo>
                    <a:pt x="149" y="182"/>
                  </a:lnTo>
                  <a:lnTo>
                    <a:pt x="157" y="179"/>
                  </a:lnTo>
                  <a:lnTo>
                    <a:pt x="162" y="174"/>
                  </a:lnTo>
                  <a:lnTo>
                    <a:pt x="167" y="170"/>
                  </a:lnTo>
                  <a:lnTo>
                    <a:pt x="171" y="166"/>
                  </a:lnTo>
                  <a:lnTo>
                    <a:pt x="174" y="160"/>
                  </a:lnTo>
                  <a:lnTo>
                    <a:pt x="177" y="155"/>
                  </a:lnTo>
                  <a:lnTo>
                    <a:pt x="179" y="149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1" y="129"/>
                  </a:lnTo>
                  <a:lnTo>
                    <a:pt x="181" y="123"/>
                  </a:lnTo>
                  <a:lnTo>
                    <a:pt x="181" y="115"/>
                  </a:lnTo>
                  <a:lnTo>
                    <a:pt x="181" y="109"/>
                  </a:lnTo>
                  <a:lnTo>
                    <a:pt x="181" y="102"/>
                  </a:lnTo>
                  <a:lnTo>
                    <a:pt x="180" y="96"/>
                  </a:lnTo>
                  <a:lnTo>
                    <a:pt x="180" y="89"/>
                  </a:lnTo>
                  <a:lnTo>
                    <a:pt x="178" y="81"/>
                  </a:lnTo>
                  <a:lnTo>
                    <a:pt x="174" y="74"/>
                  </a:lnTo>
                  <a:lnTo>
                    <a:pt x="170" y="68"/>
                  </a:lnTo>
                  <a:lnTo>
                    <a:pt x="165" y="62"/>
                  </a:lnTo>
                  <a:lnTo>
                    <a:pt x="159" y="57"/>
                  </a:lnTo>
                  <a:lnTo>
                    <a:pt x="153" y="52"/>
                  </a:lnTo>
                  <a:lnTo>
                    <a:pt x="146" y="48"/>
                  </a:lnTo>
                  <a:lnTo>
                    <a:pt x="138" y="44"/>
                  </a:lnTo>
                  <a:lnTo>
                    <a:pt x="130" y="44"/>
                  </a:lnTo>
                  <a:lnTo>
                    <a:pt x="122" y="46"/>
                  </a:lnTo>
                  <a:lnTo>
                    <a:pt x="115" y="49"/>
                  </a:lnTo>
                  <a:lnTo>
                    <a:pt x="108" y="51"/>
                  </a:lnTo>
                  <a:lnTo>
                    <a:pt x="100" y="55"/>
                  </a:lnTo>
                  <a:lnTo>
                    <a:pt x="92" y="59"/>
                  </a:lnTo>
                  <a:lnTo>
                    <a:pt x="86" y="62"/>
                  </a:lnTo>
                  <a:lnTo>
                    <a:pt x="79" y="65"/>
                  </a:lnTo>
                  <a:lnTo>
                    <a:pt x="71" y="68"/>
                  </a:lnTo>
                  <a:lnTo>
                    <a:pt x="63" y="70"/>
                  </a:lnTo>
                  <a:lnTo>
                    <a:pt x="56" y="71"/>
                  </a:lnTo>
                  <a:lnTo>
                    <a:pt x="48" y="71"/>
                  </a:lnTo>
                  <a:lnTo>
                    <a:pt x="40" y="69"/>
                  </a:lnTo>
                  <a:lnTo>
                    <a:pt x="33" y="67"/>
                  </a:lnTo>
                  <a:lnTo>
                    <a:pt x="26" y="62"/>
                  </a:lnTo>
                  <a:lnTo>
                    <a:pt x="19" y="55"/>
                  </a:lnTo>
                  <a:lnTo>
                    <a:pt x="16" y="51"/>
                  </a:lnTo>
                  <a:lnTo>
                    <a:pt x="13" y="48"/>
                  </a:lnTo>
                  <a:lnTo>
                    <a:pt x="11" y="43"/>
                  </a:lnTo>
                  <a:lnTo>
                    <a:pt x="7" y="38"/>
                  </a:lnTo>
                  <a:lnTo>
                    <a:pt x="6" y="33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405" y="0"/>
                  </a:lnTo>
                  <a:lnTo>
                    <a:pt x="393" y="14"/>
                  </a:lnTo>
                  <a:lnTo>
                    <a:pt x="388" y="18"/>
                  </a:lnTo>
                  <a:lnTo>
                    <a:pt x="383" y="20"/>
                  </a:lnTo>
                  <a:lnTo>
                    <a:pt x="378" y="21"/>
                  </a:lnTo>
                  <a:lnTo>
                    <a:pt x="372" y="21"/>
                  </a:lnTo>
                  <a:lnTo>
                    <a:pt x="367" y="21"/>
                  </a:lnTo>
                  <a:lnTo>
                    <a:pt x="362" y="21"/>
                  </a:lnTo>
                  <a:lnTo>
                    <a:pt x="357" y="20"/>
                  </a:lnTo>
                  <a:lnTo>
                    <a:pt x="351" y="18"/>
                  </a:lnTo>
                  <a:lnTo>
                    <a:pt x="346" y="18"/>
                  </a:lnTo>
                  <a:lnTo>
                    <a:pt x="340" y="16"/>
                  </a:lnTo>
                  <a:lnTo>
                    <a:pt x="335" y="15"/>
                  </a:lnTo>
                  <a:lnTo>
                    <a:pt x="330" y="14"/>
                  </a:lnTo>
                  <a:lnTo>
                    <a:pt x="324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6" y="14"/>
                  </a:lnTo>
                  <a:lnTo>
                    <a:pt x="299" y="18"/>
                  </a:lnTo>
                  <a:lnTo>
                    <a:pt x="293" y="22"/>
                  </a:lnTo>
                  <a:lnTo>
                    <a:pt x="287" y="28"/>
                  </a:lnTo>
                  <a:lnTo>
                    <a:pt x="282" y="36"/>
                  </a:lnTo>
                  <a:lnTo>
                    <a:pt x="278" y="43"/>
                  </a:lnTo>
                  <a:lnTo>
                    <a:pt x="276" y="51"/>
                  </a:lnTo>
                  <a:lnTo>
                    <a:pt x="274" y="60"/>
                  </a:lnTo>
                  <a:lnTo>
                    <a:pt x="275" y="70"/>
                  </a:lnTo>
                  <a:lnTo>
                    <a:pt x="277" y="75"/>
                  </a:lnTo>
                  <a:lnTo>
                    <a:pt x="278" y="81"/>
                  </a:lnTo>
                  <a:lnTo>
                    <a:pt x="278" y="87"/>
                  </a:lnTo>
                  <a:lnTo>
                    <a:pt x="279" y="93"/>
                  </a:lnTo>
                  <a:lnTo>
                    <a:pt x="281" y="99"/>
                  </a:lnTo>
                  <a:lnTo>
                    <a:pt x="282" y="105"/>
                  </a:lnTo>
                  <a:lnTo>
                    <a:pt x="284" y="111"/>
                  </a:lnTo>
                  <a:lnTo>
                    <a:pt x="285" y="118"/>
                  </a:lnTo>
                  <a:lnTo>
                    <a:pt x="287" y="124"/>
                  </a:lnTo>
                  <a:lnTo>
                    <a:pt x="290" y="129"/>
                  </a:lnTo>
                  <a:lnTo>
                    <a:pt x="292" y="135"/>
                  </a:lnTo>
                  <a:lnTo>
                    <a:pt x="296" y="140"/>
                  </a:lnTo>
                  <a:lnTo>
                    <a:pt x="300" y="145"/>
                  </a:lnTo>
                  <a:lnTo>
                    <a:pt x="305" y="149"/>
                  </a:lnTo>
                  <a:lnTo>
                    <a:pt x="311" y="152"/>
                  </a:lnTo>
                  <a:lnTo>
                    <a:pt x="318" y="156"/>
                  </a:lnTo>
                  <a:lnTo>
                    <a:pt x="325" y="159"/>
                  </a:lnTo>
                  <a:lnTo>
                    <a:pt x="331" y="160"/>
                  </a:lnTo>
                  <a:lnTo>
                    <a:pt x="337" y="160"/>
                  </a:lnTo>
                  <a:lnTo>
                    <a:pt x="343" y="160"/>
                  </a:lnTo>
                  <a:lnTo>
                    <a:pt x="349" y="158"/>
                  </a:lnTo>
                  <a:lnTo>
                    <a:pt x="354" y="156"/>
                  </a:lnTo>
                  <a:lnTo>
                    <a:pt x="359" y="154"/>
                  </a:lnTo>
                  <a:lnTo>
                    <a:pt x="365" y="151"/>
                  </a:lnTo>
                  <a:lnTo>
                    <a:pt x="371" y="148"/>
                  </a:lnTo>
                  <a:lnTo>
                    <a:pt x="377" y="145"/>
                  </a:lnTo>
                  <a:lnTo>
                    <a:pt x="382" y="142"/>
                  </a:lnTo>
                  <a:lnTo>
                    <a:pt x="388" y="140"/>
                  </a:lnTo>
                  <a:lnTo>
                    <a:pt x="394" y="138"/>
                  </a:lnTo>
                  <a:lnTo>
                    <a:pt x="399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42"/>
                  </a:lnTo>
                  <a:lnTo>
                    <a:pt x="421" y="146"/>
                  </a:lnTo>
                  <a:lnTo>
                    <a:pt x="424" y="151"/>
                  </a:lnTo>
                  <a:lnTo>
                    <a:pt x="426" y="157"/>
                  </a:lnTo>
                  <a:lnTo>
                    <a:pt x="428" y="163"/>
                  </a:lnTo>
                  <a:lnTo>
                    <a:pt x="431" y="169"/>
                  </a:lnTo>
                  <a:lnTo>
                    <a:pt x="431" y="175"/>
                  </a:lnTo>
                  <a:lnTo>
                    <a:pt x="432" y="182"/>
                  </a:lnTo>
                  <a:lnTo>
                    <a:pt x="434" y="188"/>
                  </a:lnTo>
                  <a:lnTo>
                    <a:pt x="434" y="195"/>
                  </a:lnTo>
                  <a:lnTo>
                    <a:pt x="435" y="202"/>
                  </a:lnTo>
                  <a:lnTo>
                    <a:pt x="435" y="208"/>
                  </a:lnTo>
                  <a:lnTo>
                    <a:pt x="436" y="215"/>
                  </a:lnTo>
                  <a:lnTo>
                    <a:pt x="437" y="221"/>
                  </a:lnTo>
                  <a:lnTo>
                    <a:pt x="437" y="228"/>
                  </a:lnTo>
                  <a:lnTo>
                    <a:pt x="438" y="234"/>
                  </a:lnTo>
                  <a:lnTo>
                    <a:pt x="428" y="234"/>
                  </a:lnTo>
                  <a:lnTo>
                    <a:pt x="418" y="235"/>
                  </a:lnTo>
                  <a:lnTo>
                    <a:pt x="409" y="237"/>
                  </a:lnTo>
                  <a:lnTo>
                    <a:pt x="398" y="239"/>
                  </a:lnTo>
                  <a:lnTo>
                    <a:pt x="389" y="242"/>
                  </a:lnTo>
                  <a:lnTo>
                    <a:pt x="378" y="245"/>
                  </a:lnTo>
                  <a:lnTo>
                    <a:pt x="369" y="248"/>
                  </a:lnTo>
                  <a:lnTo>
                    <a:pt x="358" y="253"/>
                  </a:lnTo>
                  <a:lnTo>
                    <a:pt x="355" y="257"/>
                  </a:lnTo>
                  <a:lnTo>
                    <a:pt x="351" y="261"/>
                  </a:lnTo>
                  <a:lnTo>
                    <a:pt x="346" y="267"/>
                  </a:lnTo>
                  <a:lnTo>
                    <a:pt x="343" y="275"/>
                  </a:lnTo>
                  <a:lnTo>
                    <a:pt x="339" y="282"/>
                  </a:lnTo>
                  <a:lnTo>
                    <a:pt x="338" y="290"/>
                  </a:lnTo>
                  <a:lnTo>
                    <a:pt x="339" y="298"/>
                  </a:lnTo>
                  <a:lnTo>
                    <a:pt x="342" y="305"/>
                  </a:lnTo>
                  <a:lnTo>
                    <a:pt x="345" y="313"/>
                  </a:lnTo>
                  <a:lnTo>
                    <a:pt x="350" y="320"/>
                  </a:lnTo>
                  <a:lnTo>
                    <a:pt x="355" y="326"/>
                  </a:lnTo>
                  <a:lnTo>
                    <a:pt x="360" y="334"/>
                  </a:lnTo>
                  <a:lnTo>
                    <a:pt x="364" y="340"/>
                  </a:lnTo>
                  <a:lnTo>
                    <a:pt x="366" y="348"/>
                  </a:lnTo>
                  <a:lnTo>
                    <a:pt x="367" y="356"/>
                  </a:lnTo>
                  <a:lnTo>
                    <a:pt x="365" y="365"/>
                  </a:lnTo>
                  <a:lnTo>
                    <a:pt x="361" y="368"/>
                  </a:lnTo>
                  <a:lnTo>
                    <a:pt x="356" y="372"/>
                  </a:lnTo>
                  <a:lnTo>
                    <a:pt x="351" y="374"/>
                  </a:lnTo>
                  <a:lnTo>
                    <a:pt x="345" y="376"/>
                  </a:lnTo>
                  <a:lnTo>
                    <a:pt x="339" y="379"/>
                  </a:lnTo>
                  <a:lnTo>
                    <a:pt x="333" y="381"/>
                  </a:lnTo>
                  <a:lnTo>
                    <a:pt x="328" y="384"/>
                  </a:lnTo>
                  <a:lnTo>
                    <a:pt x="322" y="385"/>
                  </a:lnTo>
                  <a:lnTo>
                    <a:pt x="315" y="387"/>
                  </a:lnTo>
                  <a:lnTo>
                    <a:pt x="309" y="388"/>
                  </a:lnTo>
                  <a:lnTo>
                    <a:pt x="303" y="390"/>
                  </a:lnTo>
                  <a:lnTo>
                    <a:pt x="296" y="391"/>
                  </a:lnTo>
                  <a:lnTo>
                    <a:pt x="290" y="392"/>
                  </a:lnTo>
                  <a:lnTo>
                    <a:pt x="284" y="393"/>
                  </a:lnTo>
                  <a:lnTo>
                    <a:pt x="277" y="394"/>
                  </a:lnTo>
                  <a:lnTo>
                    <a:pt x="271" y="395"/>
                  </a:lnTo>
                  <a:lnTo>
                    <a:pt x="264" y="395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fr-CA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grayWhite">
            <a:xfrm>
              <a:off x="-11" y="3121"/>
              <a:ext cx="513" cy="493"/>
            </a:xfrm>
            <a:custGeom>
              <a:avLst/>
              <a:gdLst/>
              <a:ahLst/>
              <a:cxnLst>
                <a:cxn ang="0">
                  <a:pos x="111" y="481"/>
                </a:cxn>
                <a:cxn ang="0">
                  <a:pos x="85" y="463"/>
                </a:cxn>
                <a:cxn ang="0">
                  <a:pos x="64" y="433"/>
                </a:cxn>
                <a:cxn ang="0">
                  <a:pos x="0" y="275"/>
                </a:cxn>
                <a:cxn ang="0">
                  <a:pos x="3" y="259"/>
                </a:cxn>
                <a:cxn ang="0">
                  <a:pos x="10" y="240"/>
                </a:cxn>
                <a:cxn ang="0">
                  <a:pos x="21" y="222"/>
                </a:cxn>
                <a:cxn ang="0">
                  <a:pos x="35" y="205"/>
                </a:cxn>
                <a:cxn ang="0">
                  <a:pos x="49" y="193"/>
                </a:cxn>
                <a:cxn ang="0">
                  <a:pos x="81" y="193"/>
                </a:cxn>
                <a:cxn ang="0">
                  <a:pos x="112" y="205"/>
                </a:cxn>
                <a:cxn ang="0">
                  <a:pos x="142" y="220"/>
                </a:cxn>
                <a:cxn ang="0">
                  <a:pos x="169" y="226"/>
                </a:cxn>
                <a:cxn ang="0">
                  <a:pos x="194" y="211"/>
                </a:cxn>
                <a:cxn ang="0">
                  <a:pos x="212" y="183"/>
                </a:cxn>
                <a:cxn ang="0">
                  <a:pos x="222" y="156"/>
                </a:cxn>
                <a:cxn ang="0">
                  <a:pos x="213" y="128"/>
                </a:cxn>
                <a:cxn ang="0">
                  <a:pos x="198" y="115"/>
                </a:cxn>
                <a:cxn ang="0">
                  <a:pos x="178" y="105"/>
                </a:cxn>
                <a:cxn ang="0">
                  <a:pos x="158" y="95"/>
                </a:cxn>
                <a:cxn ang="0">
                  <a:pos x="142" y="81"/>
                </a:cxn>
                <a:cxn ang="0">
                  <a:pos x="137" y="60"/>
                </a:cxn>
                <a:cxn ang="0">
                  <a:pos x="146" y="38"/>
                </a:cxn>
                <a:cxn ang="0">
                  <a:pos x="160" y="20"/>
                </a:cxn>
                <a:cxn ang="0">
                  <a:pos x="176" y="0"/>
                </a:cxn>
                <a:cxn ang="0">
                  <a:pos x="198" y="15"/>
                </a:cxn>
                <a:cxn ang="0">
                  <a:pos x="224" y="26"/>
                </a:cxn>
                <a:cxn ang="0">
                  <a:pos x="251" y="34"/>
                </a:cxn>
                <a:cxn ang="0">
                  <a:pos x="279" y="38"/>
                </a:cxn>
                <a:cxn ang="0">
                  <a:pos x="307" y="37"/>
                </a:cxn>
                <a:cxn ang="0">
                  <a:pos x="285" y="123"/>
                </a:cxn>
                <a:cxn ang="0">
                  <a:pos x="295" y="131"/>
                </a:cxn>
                <a:cxn ang="0">
                  <a:pos x="308" y="140"/>
                </a:cxn>
                <a:cxn ang="0">
                  <a:pos x="337" y="134"/>
                </a:cxn>
                <a:cxn ang="0">
                  <a:pos x="357" y="101"/>
                </a:cxn>
                <a:cxn ang="0">
                  <a:pos x="382" y="69"/>
                </a:cxn>
                <a:cxn ang="0">
                  <a:pos x="395" y="94"/>
                </a:cxn>
                <a:cxn ang="0">
                  <a:pos x="416" y="117"/>
                </a:cxn>
                <a:cxn ang="0">
                  <a:pos x="441" y="137"/>
                </a:cxn>
                <a:cxn ang="0">
                  <a:pos x="469" y="154"/>
                </a:cxn>
                <a:cxn ang="0">
                  <a:pos x="501" y="170"/>
                </a:cxn>
                <a:cxn ang="0">
                  <a:pos x="431" y="287"/>
                </a:cxn>
                <a:cxn ang="0">
                  <a:pos x="316" y="222"/>
                </a:cxn>
                <a:cxn ang="0">
                  <a:pos x="299" y="240"/>
                </a:cxn>
                <a:cxn ang="0">
                  <a:pos x="283" y="261"/>
                </a:cxn>
                <a:cxn ang="0">
                  <a:pos x="271" y="284"/>
                </a:cxn>
                <a:cxn ang="0">
                  <a:pos x="262" y="308"/>
                </a:cxn>
                <a:cxn ang="0">
                  <a:pos x="265" y="334"/>
                </a:cxn>
                <a:cxn ang="0">
                  <a:pos x="290" y="351"/>
                </a:cxn>
                <a:cxn ang="0">
                  <a:pos x="325" y="356"/>
                </a:cxn>
                <a:cxn ang="0">
                  <a:pos x="360" y="359"/>
                </a:cxn>
                <a:cxn ang="0">
                  <a:pos x="388" y="370"/>
                </a:cxn>
                <a:cxn ang="0">
                  <a:pos x="400" y="401"/>
                </a:cxn>
                <a:cxn ang="0">
                  <a:pos x="202" y="404"/>
                </a:cxn>
                <a:cxn ang="0">
                  <a:pos x="162" y="479"/>
                </a:cxn>
                <a:cxn ang="0">
                  <a:pos x="150" y="484"/>
                </a:cxn>
                <a:cxn ang="0">
                  <a:pos x="138" y="492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fr-CA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grayWhite">
            <a:xfrm>
              <a:off x="380" y="3463"/>
              <a:ext cx="512" cy="509"/>
            </a:xfrm>
            <a:custGeom>
              <a:avLst/>
              <a:gdLst/>
              <a:ahLst/>
              <a:cxnLst>
                <a:cxn ang="0">
                  <a:pos x="67" y="492"/>
                </a:cxn>
                <a:cxn ang="0">
                  <a:pos x="45" y="451"/>
                </a:cxn>
                <a:cxn ang="0">
                  <a:pos x="68" y="418"/>
                </a:cxn>
                <a:cxn ang="0">
                  <a:pos x="106" y="391"/>
                </a:cxn>
                <a:cxn ang="0">
                  <a:pos x="105" y="352"/>
                </a:cxn>
                <a:cxn ang="0">
                  <a:pos x="79" y="324"/>
                </a:cxn>
                <a:cxn ang="0">
                  <a:pos x="44" y="302"/>
                </a:cxn>
                <a:cxn ang="0">
                  <a:pos x="7" y="280"/>
                </a:cxn>
                <a:cxn ang="0">
                  <a:pos x="2" y="258"/>
                </a:cxn>
                <a:cxn ang="0">
                  <a:pos x="13" y="239"/>
                </a:cxn>
                <a:cxn ang="0">
                  <a:pos x="29" y="220"/>
                </a:cxn>
                <a:cxn ang="0">
                  <a:pos x="43" y="201"/>
                </a:cxn>
                <a:cxn ang="0">
                  <a:pos x="65" y="184"/>
                </a:cxn>
                <a:cxn ang="0">
                  <a:pos x="100" y="191"/>
                </a:cxn>
                <a:cxn ang="0">
                  <a:pos x="124" y="210"/>
                </a:cxn>
                <a:cxn ang="0">
                  <a:pos x="150" y="233"/>
                </a:cxn>
                <a:cxn ang="0">
                  <a:pos x="179" y="232"/>
                </a:cxn>
                <a:cxn ang="0">
                  <a:pos x="207" y="223"/>
                </a:cxn>
                <a:cxn ang="0">
                  <a:pos x="230" y="198"/>
                </a:cxn>
                <a:cxn ang="0">
                  <a:pos x="242" y="165"/>
                </a:cxn>
                <a:cxn ang="0">
                  <a:pos x="226" y="143"/>
                </a:cxn>
                <a:cxn ang="0">
                  <a:pos x="203" y="132"/>
                </a:cxn>
                <a:cxn ang="0">
                  <a:pos x="176" y="122"/>
                </a:cxn>
                <a:cxn ang="0">
                  <a:pos x="153" y="111"/>
                </a:cxn>
                <a:cxn ang="0">
                  <a:pos x="142" y="80"/>
                </a:cxn>
                <a:cxn ang="0">
                  <a:pos x="163" y="50"/>
                </a:cxn>
                <a:cxn ang="0">
                  <a:pos x="187" y="36"/>
                </a:cxn>
                <a:cxn ang="0">
                  <a:pos x="211" y="18"/>
                </a:cxn>
                <a:cxn ang="0">
                  <a:pos x="243" y="28"/>
                </a:cxn>
                <a:cxn ang="0">
                  <a:pos x="277" y="54"/>
                </a:cxn>
                <a:cxn ang="0">
                  <a:pos x="314" y="72"/>
                </a:cxn>
                <a:cxn ang="0">
                  <a:pos x="355" y="68"/>
                </a:cxn>
                <a:cxn ang="0">
                  <a:pos x="382" y="36"/>
                </a:cxn>
                <a:cxn ang="0">
                  <a:pos x="411" y="3"/>
                </a:cxn>
                <a:cxn ang="0">
                  <a:pos x="453" y="10"/>
                </a:cxn>
                <a:cxn ang="0">
                  <a:pos x="486" y="36"/>
                </a:cxn>
                <a:cxn ang="0">
                  <a:pos x="489" y="68"/>
                </a:cxn>
                <a:cxn ang="0">
                  <a:pos x="466" y="88"/>
                </a:cxn>
                <a:cxn ang="0">
                  <a:pos x="437" y="107"/>
                </a:cxn>
                <a:cxn ang="0">
                  <a:pos x="422" y="133"/>
                </a:cxn>
                <a:cxn ang="0">
                  <a:pos x="419" y="317"/>
                </a:cxn>
                <a:cxn ang="0">
                  <a:pos x="388" y="302"/>
                </a:cxn>
                <a:cxn ang="0">
                  <a:pos x="364" y="273"/>
                </a:cxn>
                <a:cxn ang="0">
                  <a:pos x="336" y="250"/>
                </a:cxn>
                <a:cxn ang="0">
                  <a:pos x="299" y="252"/>
                </a:cxn>
                <a:cxn ang="0">
                  <a:pos x="275" y="270"/>
                </a:cxn>
                <a:cxn ang="0">
                  <a:pos x="255" y="294"/>
                </a:cxn>
                <a:cxn ang="0">
                  <a:pos x="242" y="323"/>
                </a:cxn>
                <a:cxn ang="0">
                  <a:pos x="241" y="353"/>
                </a:cxn>
                <a:cxn ang="0">
                  <a:pos x="257" y="364"/>
                </a:cxn>
                <a:cxn ang="0">
                  <a:pos x="279" y="368"/>
                </a:cxn>
                <a:cxn ang="0">
                  <a:pos x="304" y="370"/>
                </a:cxn>
                <a:cxn ang="0">
                  <a:pos x="330" y="376"/>
                </a:cxn>
                <a:cxn ang="0">
                  <a:pos x="353" y="407"/>
                </a:cxn>
                <a:cxn ang="0">
                  <a:pos x="352" y="443"/>
                </a:cxn>
                <a:cxn ang="0">
                  <a:pos x="334" y="462"/>
                </a:cxn>
                <a:cxn ang="0">
                  <a:pos x="311" y="479"/>
                </a:cxn>
                <a:cxn ang="0">
                  <a:pos x="278" y="465"/>
                </a:cxn>
                <a:cxn ang="0">
                  <a:pos x="241" y="445"/>
                </a:cxn>
                <a:cxn ang="0">
                  <a:pos x="202" y="432"/>
                </a:cxn>
                <a:cxn ang="0">
                  <a:pos x="98" y="508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fr-CA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grayWhite">
            <a:xfrm>
              <a:off x="705" y="3827"/>
              <a:ext cx="513" cy="493"/>
            </a:xfrm>
            <a:custGeom>
              <a:avLst/>
              <a:gdLst/>
              <a:ahLst/>
              <a:cxnLst>
                <a:cxn ang="0">
                  <a:pos x="111" y="481"/>
                </a:cxn>
                <a:cxn ang="0">
                  <a:pos x="85" y="463"/>
                </a:cxn>
                <a:cxn ang="0">
                  <a:pos x="64" y="433"/>
                </a:cxn>
                <a:cxn ang="0">
                  <a:pos x="0" y="275"/>
                </a:cxn>
                <a:cxn ang="0">
                  <a:pos x="3" y="259"/>
                </a:cxn>
                <a:cxn ang="0">
                  <a:pos x="10" y="240"/>
                </a:cxn>
                <a:cxn ang="0">
                  <a:pos x="21" y="222"/>
                </a:cxn>
                <a:cxn ang="0">
                  <a:pos x="35" y="205"/>
                </a:cxn>
                <a:cxn ang="0">
                  <a:pos x="49" y="193"/>
                </a:cxn>
                <a:cxn ang="0">
                  <a:pos x="81" y="193"/>
                </a:cxn>
                <a:cxn ang="0">
                  <a:pos x="112" y="205"/>
                </a:cxn>
                <a:cxn ang="0">
                  <a:pos x="142" y="220"/>
                </a:cxn>
                <a:cxn ang="0">
                  <a:pos x="169" y="226"/>
                </a:cxn>
                <a:cxn ang="0">
                  <a:pos x="194" y="211"/>
                </a:cxn>
                <a:cxn ang="0">
                  <a:pos x="212" y="183"/>
                </a:cxn>
                <a:cxn ang="0">
                  <a:pos x="222" y="156"/>
                </a:cxn>
                <a:cxn ang="0">
                  <a:pos x="213" y="128"/>
                </a:cxn>
                <a:cxn ang="0">
                  <a:pos x="198" y="115"/>
                </a:cxn>
                <a:cxn ang="0">
                  <a:pos x="178" y="105"/>
                </a:cxn>
                <a:cxn ang="0">
                  <a:pos x="158" y="95"/>
                </a:cxn>
                <a:cxn ang="0">
                  <a:pos x="142" y="81"/>
                </a:cxn>
                <a:cxn ang="0">
                  <a:pos x="137" y="60"/>
                </a:cxn>
                <a:cxn ang="0">
                  <a:pos x="146" y="38"/>
                </a:cxn>
                <a:cxn ang="0">
                  <a:pos x="160" y="20"/>
                </a:cxn>
                <a:cxn ang="0">
                  <a:pos x="176" y="0"/>
                </a:cxn>
                <a:cxn ang="0">
                  <a:pos x="198" y="15"/>
                </a:cxn>
                <a:cxn ang="0">
                  <a:pos x="224" y="26"/>
                </a:cxn>
                <a:cxn ang="0">
                  <a:pos x="251" y="34"/>
                </a:cxn>
                <a:cxn ang="0">
                  <a:pos x="279" y="38"/>
                </a:cxn>
                <a:cxn ang="0">
                  <a:pos x="307" y="37"/>
                </a:cxn>
                <a:cxn ang="0">
                  <a:pos x="285" y="123"/>
                </a:cxn>
                <a:cxn ang="0">
                  <a:pos x="295" y="131"/>
                </a:cxn>
                <a:cxn ang="0">
                  <a:pos x="308" y="140"/>
                </a:cxn>
                <a:cxn ang="0">
                  <a:pos x="337" y="134"/>
                </a:cxn>
                <a:cxn ang="0">
                  <a:pos x="357" y="101"/>
                </a:cxn>
                <a:cxn ang="0">
                  <a:pos x="382" y="69"/>
                </a:cxn>
                <a:cxn ang="0">
                  <a:pos x="395" y="94"/>
                </a:cxn>
                <a:cxn ang="0">
                  <a:pos x="416" y="117"/>
                </a:cxn>
                <a:cxn ang="0">
                  <a:pos x="441" y="137"/>
                </a:cxn>
                <a:cxn ang="0">
                  <a:pos x="469" y="154"/>
                </a:cxn>
                <a:cxn ang="0">
                  <a:pos x="501" y="170"/>
                </a:cxn>
                <a:cxn ang="0">
                  <a:pos x="431" y="287"/>
                </a:cxn>
                <a:cxn ang="0">
                  <a:pos x="316" y="222"/>
                </a:cxn>
                <a:cxn ang="0">
                  <a:pos x="299" y="240"/>
                </a:cxn>
                <a:cxn ang="0">
                  <a:pos x="283" y="261"/>
                </a:cxn>
                <a:cxn ang="0">
                  <a:pos x="271" y="284"/>
                </a:cxn>
                <a:cxn ang="0">
                  <a:pos x="262" y="308"/>
                </a:cxn>
                <a:cxn ang="0">
                  <a:pos x="265" y="334"/>
                </a:cxn>
                <a:cxn ang="0">
                  <a:pos x="290" y="351"/>
                </a:cxn>
                <a:cxn ang="0">
                  <a:pos x="325" y="356"/>
                </a:cxn>
                <a:cxn ang="0">
                  <a:pos x="360" y="359"/>
                </a:cxn>
                <a:cxn ang="0">
                  <a:pos x="388" y="370"/>
                </a:cxn>
                <a:cxn ang="0">
                  <a:pos x="400" y="401"/>
                </a:cxn>
                <a:cxn ang="0">
                  <a:pos x="202" y="404"/>
                </a:cxn>
                <a:cxn ang="0">
                  <a:pos x="162" y="479"/>
                </a:cxn>
                <a:cxn ang="0">
                  <a:pos x="150" y="484"/>
                </a:cxn>
                <a:cxn ang="0">
                  <a:pos x="138" y="492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fr-CA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grayWhite">
            <a:xfrm>
              <a:off x="-3" y="3739"/>
              <a:ext cx="337" cy="355"/>
            </a:xfrm>
            <a:custGeom>
              <a:avLst/>
              <a:gdLst/>
              <a:ahLst/>
              <a:cxnLst>
                <a:cxn ang="0">
                  <a:pos x="315" y="160"/>
                </a:cxn>
                <a:cxn ang="0">
                  <a:pos x="280" y="168"/>
                </a:cxn>
                <a:cxn ang="0">
                  <a:pos x="247" y="179"/>
                </a:cxn>
                <a:cxn ang="0">
                  <a:pos x="232" y="209"/>
                </a:cxn>
                <a:cxn ang="0">
                  <a:pos x="240" y="243"/>
                </a:cxn>
                <a:cxn ang="0">
                  <a:pos x="243" y="275"/>
                </a:cxn>
                <a:cxn ang="0">
                  <a:pos x="227" y="291"/>
                </a:cxn>
                <a:cxn ang="0">
                  <a:pos x="202" y="300"/>
                </a:cxn>
                <a:cxn ang="0">
                  <a:pos x="175" y="303"/>
                </a:cxn>
                <a:cxn ang="0">
                  <a:pos x="149" y="303"/>
                </a:cxn>
                <a:cxn ang="0">
                  <a:pos x="142" y="276"/>
                </a:cxn>
                <a:cxn ang="0">
                  <a:pos x="149" y="243"/>
                </a:cxn>
                <a:cxn ang="0">
                  <a:pos x="139" y="220"/>
                </a:cxn>
                <a:cxn ang="0">
                  <a:pos x="121" y="210"/>
                </a:cxn>
                <a:cxn ang="0">
                  <a:pos x="99" y="206"/>
                </a:cxn>
                <a:cxn ang="0">
                  <a:pos x="75" y="207"/>
                </a:cxn>
                <a:cxn ang="0">
                  <a:pos x="51" y="216"/>
                </a:cxn>
                <a:cxn ang="0">
                  <a:pos x="34" y="234"/>
                </a:cxn>
                <a:cxn ang="0">
                  <a:pos x="32" y="260"/>
                </a:cxn>
                <a:cxn ang="0">
                  <a:pos x="43" y="284"/>
                </a:cxn>
                <a:cxn ang="0">
                  <a:pos x="50" y="309"/>
                </a:cxn>
                <a:cxn ang="0">
                  <a:pos x="41" y="333"/>
                </a:cxn>
                <a:cxn ang="0">
                  <a:pos x="25" y="345"/>
                </a:cxn>
                <a:cxn ang="0">
                  <a:pos x="7" y="353"/>
                </a:cxn>
                <a:cxn ang="0">
                  <a:pos x="14" y="34"/>
                </a:cxn>
                <a:cxn ang="0">
                  <a:pos x="16" y="51"/>
                </a:cxn>
                <a:cxn ang="0">
                  <a:pos x="13" y="68"/>
                </a:cxn>
                <a:cxn ang="0">
                  <a:pos x="9" y="87"/>
                </a:cxn>
                <a:cxn ang="0">
                  <a:pos x="12" y="107"/>
                </a:cxn>
                <a:cxn ang="0">
                  <a:pos x="33" y="126"/>
                </a:cxn>
                <a:cxn ang="0">
                  <a:pos x="61" y="127"/>
                </a:cxn>
                <a:cxn ang="0">
                  <a:pos x="81" y="124"/>
                </a:cxn>
                <a:cxn ang="0">
                  <a:pos x="103" y="121"/>
                </a:cxn>
                <a:cxn ang="0">
                  <a:pos x="122" y="110"/>
                </a:cxn>
                <a:cxn ang="0">
                  <a:pos x="135" y="91"/>
                </a:cxn>
                <a:cxn ang="0">
                  <a:pos x="134" y="71"/>
                </a:cxn>
                <a:cxn ang="0">
                  <a:pos x="126" y="52"/>
                </a:cxn>
                <a:cxn ang="0">
                  <a:pos x="118" y="33"/>
                </a:cxn>
                <a:cxn ang="0">
                  <a:pos x="122" y="13"/>
                </a:cxn>
                <a:cxn ang="0">
                  <a:pos x="140" y="6"/>
                </a:cxn>
                <a:cxn ang="0">
                  <a:pos x="163" y="1"/>
                </a:cxn>
                <a:cxn ang="0">
                  <a:pos x="186" y="1"/>
                </a:cxn>
                <a:cxn ang="0">
                  <a:pos x="202" y="8"/>
                </a:cxn>
                <a:cxn ang="0">
                  <a:pos x="207" y="41"/>
                </a:cxn>
                <a:cxn ang="0">
                  <a:pos x="219" y="68"/>
                </a:cxn>
                <a:cxn ang="0">
                  <a:pos x="241" y="82"/>
                </a:cxn>
                <a:cxn ang="0">
                  <a:pos x="267" y="78"/>
                </a:cxn>
                <a:cxn ang="0">
                  <a:pos x="292" y="64"/>
                </a:cxn>
                <a:cxn ang="0">
                  <a:pos x="316" y="67"/>
                </a:cxn>
                <a:cxn ang="0">
                  <a:pos x="323" y="85"/>
                </a:cxn>
                <a:cxn ang="0">
                  <a:pos x="329" y="105"/>
                </a:cxn>
                <a:cxn ang="0">
                  <a:pos x="334" y="126"/>
                </a:cxn>
                <a:cxn ang="0">
                  <a:pos x="335" y="147"/>
                </a:cxn>
              </a:cxnLst>
              <a:rect l="0" t="0" r="r" b="b"/>
              <a:pathLst>
                <a:path w="337" h="355">
                  <a:moveTo>
                    <a:pt x="335" y="147"/>
                  </a:moveTo>
                  <a:lnTo>
                    <a:pt x="329" y="153"/>
                  </a:lnTo>
                  <a:lnTo>
                    <a:pt x="323" y="158"/>
                  </a:lnTo>
                  <a:lnTo>
                    <a:pt x="315" y="160"/>
                  </a:lnTo>
                  <a:lnTo>
                    <a:pt x="306" y="163"/>
                  </a:lnTo>
                  <a:lnTo>
                    <a:pt x="297" y="165"/>
                  </a:lnTo>
                  <a:lnTo>
                    <a:pt x="288" y="167"/>
                  </a:lnTo>
                  <a:lnTo>
                    <a:pt x="280" y="168"/>
                  </a:lnTo>
                  <a:lnTo>
                    <a:pt x="270" y="170"/>
                  </a:lnTo>
                  <a:lnTo>
                    <a:pt x="261" y="172"/>
                  </a:lnTo>
                  <a:lnTo>
                    <a:pt x="254" y="175"/>
                  </a:lnTo>
                  <a:lnTo>
                    <a:pt x="247" y="179"/>
                  </a:lnTo>
                  <a:lnTo>
                    <a:pt x="242" y="183"/>
                  </a:lnTo>
                  <a:lnTo>
                    <a:pt x="237" y="191"/>
                  </a:lnTo>
                  <a:lnTo>
                    <a:pt x="233" y="199"/>
                  </a:lnTo>
                  <a:lnTo>
                    <a:pt x="232" y="209"/>
                  </a:lnTo>
                  <a:lnTo>
                    <a:pt x="233" y="222"/>
                  </a:lnTo>
                  <a:lnTo>
                    <a:pt x="236" y="229"/>
                  </a:lnTo>
                  <a:lnTo>
                    <a:pt x="239" y="237"/>
                  </a:lnTo>
                  <a:lnTo>
                    <a:pt x="240" y="243"/>
                  </a:lnTo>
                  <a:lnTo>
                    <a:pt x="242" y="252"/>
                  </a:lnTo>
                  <a:lnTo>
                    <a:pt x="242" y="259"/>
                  </a:lnTo>
                  <a:lnTo>
                    <a:pt x="243" y="266"/>
                  </a:lnTo>
                  <a:lnTo>
                    <a:pt x="243" y="275"/>
                  </a:lnTo>
                  <a:lnTo>
                    <a:pt x="243" y="283"/>
                  </a:lnTo>
                  <a:lnTo>
                    <a:pt x="237" y="286"/>
                  </a:lnTo>
                  <a:lnTo>
                    <a:pt x="232" y="289"/>
                  </a:lnTo>
                  <a:lnTo>
                    <a:pt x="227" y="291"/>
                  </a:lnTo>
                  <a:lnTo>
                    <a:pt x="221" y="293"/>
                  </a:lnTo>
                  <a:lnTo>
                    <a:pt x="216" y="294"/>
                  </a:lnTo>
                  <a:lnTo>
                    <a:pt x="209" y="297"/>
                  </a:lnTo>
                  <a:lnTo>
                    <a:pt x="202" y="300"/>
                  </a:lnTo>
                  <a:lnTo>
                    <a:pt x="195" y="300"/>
                  </a:lnTo>
                  <a:lnTo>
                    <a:pt x="189" y="302"/>
                  </a:lnTo>
                  <a:lnTo>
                    <a:pt x="182" y="303"/>
                  </a:lnTo>
                  <a:lnTo>
                    <a:pt x="175" y="303"/>
                  </a:lnTo>
                  <a:lnTo>
                    <a:pt x="169" y="303"/>
                  </a:lnTo>
                  <a:lnTo>
                    <a:pt x="162" y="303"/>
                  </a:lnTo>
                  <a:lnTo>
                    <a:pt x="155" y="303"/>
                  </a:lnTo>
                  <a:lnTo>
                    <a:pt x="149" y="303"/>
                  </a:lnTo>
                  <a:lnTo>
                    <a:pt x="143" y="299"/>
                  </a:lnTo>
                  <a:lnTo>
                    <a:pt x="140" y="293"/>
                  </a:lnTo>
                  <a:lnTo>
                    <a:pt x="140" y="285"/>
                  </a:lnTo>
                  <a:lnTo>
                    <a:pt x="142" y="276"/>
                  </a:lnTo>
                  <a:lnTo>
                    <a:pt x="144" y="268"/>
                  </a:lnTo>
                  <a:lnTo>
                    <a:pt x="147" y="260"/>
                  </a:lnTo>
                  <a:lnTo>
                    <a:pt x="149" y="252"/>
                  </a:lnTo>
                  <a:lnTo>
                    <a:pt x="149" y="243"/>
                  </a:lnTo>
                  <a:lnTo>
                    <a:pt x="149" y="235"/>
                  </a:lnTo>
                  <a:lnTo>
                    <a:pt x="146" y="229"/>
                  </a:lnTo>
                  <a:lnTo>
                    <a:pt x="143" y="224"/>
                  </a:lnTo>
                  <a:lnTo>
                    <a:pt x="139" y="220"/>
                  </a:lnTo>
                  <a:lnTo>
                    <a:pt x="136" y="217"/>
                  </a:lnTo>
                  <a:lnTo>
                    <a:pt x="130" y="214"/>
                  </a:lnTo>
                  <a:lnTo>
                    <a:pt x="126" y="211"/>
                  </a:lnTo>
                  <a:lnTo>
                    <a:pt x="121" y="210"/>
                  </a:lnTo>
                  <a:lnTo>
                    <a:pt x="116" y="209"/>
                  </a:lnTo>
                  <a:lnTo>
                    <a:pt x="110" y="208"/>
                  </a:lnTo>
                  <a:lnTo>
                    <a:pt x="105" y="208"/>
                  </a:lnTo>
                  <a:lnTo>
                    <a:pt x="99" y="206"/>
                  </a:lnTo>
                  <a:lnTo>
                    <a:pt x="93" y="206"/>
                  </a:lnTo>
                  <a:lnTo>
                    <a:pt x="87" y="207"/>
                  </a:lnTo>
                  <a:lnTo>
                    <a:pt x="81" y="206"/>
                  </a:lnTo>
                  <a:lnTo>
                    <a:pt x="75" y="207"/>
                  </a:lnTo>
                  <a:lnTo>
                    <a:pt x="70" y="207"/>
                  </a:lnTo>
                  <a:lnTo>
                    <a:pt x="62" y="209"/>
                  </a:lnTo>
                  <a:lnTo>
                    <a:pt x="56" y="212"/>
                  </a:lnTo>
                  <a:lnTo>
                    <a:pt x="51" y="216"/>
                  </a:lnTo>
                  <a:lnTo>
                    <a:pt x="46" y="219"/>
                  </a:lnTo>
                  <a:lnTo>
                    <a:pt x="41" y="224"/>
                  </a:lnTo>
                  <a:lnTo>
                    <a:pt x="37" y="229"/>
                  </a:lnTo>
                  <a:lnTo>
                    <a:pt x="34" y="234"/>
                  </a:lnTo>
                  <a:lnTo>
                    <a:pt x="29" y="241"/>
                  </a:lnTo>
                  <a:lnTo>
                    <a:pt x="30" y="248"/>
                  </a:lnTo>
                  <a:lnTo>
                    <a:pt x="31" y="253"/>
                  </a:lnTo>
                  <a:lnTo>
                    <a:pt x="32" y="260"/>
                  </a:lnTo>
                  <a:lnTo>
                    <a:pt x="35" y="266"/>
                  </a:lnTo>
                  <a:lnTo>
                    <a:pt x="37" y="272"/>
                  </a:lnTo>
                  <a:lnTo>
                    <a:pt x="42" y="279"/>
                  </a:lnTo>
                  <a:lnTo>
                    <a:pt x="43" y="284"/>
                  </a:lnTo>
                  <a:lnTo>
                    <a:pt x="45" y="289"/>
                  </a:lnTo>
                  <a:lnTo>
                    <a:pt x="49" y="296"/>
                  </a:lnTo>
                  <a:lnTo>
                    <a:pt x="50" y="303"/>
                  </a:lnTo>
                  <a:lnTo>
                    <a:pt x="50" y="309"/>
                  </a:lnTo>
                  <a:lnTo>
                    <a:pt x="50" y="316"/>
                  </a:lnTo>
                  <a:lnTo>
                    <a:pt x="49" y="321"/>
                  </a:lnTo>
                  <a:lnTo>
                    <a:pt x="47" y="326"/>
                  </a:lnTo>
                  <a:lnTo>
                    <a:pt x="41" y="333"/>
                  </a:lnTo>
                  <a:lnTo>
                    <a:pt x="35" y="339"/>
                  </a:lnTo>
                  <a:lnTo>
                    <a:pt x="32" y="341"/>
                  </a:lnTo>
                  <a:lnTo>
                    <a:pt x="30" y="343"/>
                  </a:lnTo>
                  <a:lnTo>
                    <a:pt x="25" y="345"/>
                  </a:lnTo>
                  <a:lnTo>
                    <a:pt x="21" y="348"/>
                  </a:lnTo>
                  <a:lnTo>
                    <a:pt x="17" y="349"/>
                  </a:lnTo>
                  <a:lnTo>
                    <a:pt x="12" y="350"/>
                  </a:lnTo>
                  <a:lnTo>
                    <a:pt x="7" y="353"/>
                  </a:lnTo>
                  <a:lnTo>
                    <a:pt x="0" y="354"/>
                  </a:lnTo>
                  <a:lnTo>
                    <a:pt x="0" y="19"/>
                  </a:lnTo>
                  <a:lnTo>
                    <a:pt x="12" y="31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17" y="47"/>
                  </a:lnTo>
                  <a:lnTo>
                    <a:pt x="16" y="51"/>
                  </a:lnTo>
                  <a:lnTo>
                    <a:pt x="16" y="56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3" y="68"/>
                  </a:lnTo>
                  <a:lnTo>
                    <a:pt x="12" y="73"/>
                  </a:lnTo>
                  <a:lnTo>
                    <a:pt x="11" y="78"/>
                  </a:lnTo>
                  <a:lnTo>
                    <a:pt x="10" y="82"/>
                  </a:lnTo>
                  <a:lnTo>
                    <a:pt x="9" y="87"/>
                  </a:lnTo>
                  <a:lnTo>
                    <a:pt x="9" y="92"/>
                  </a:lnTo>
                  <a:lnTo>
                    <a:pt x="8" y="97"/>
                  </a:lnTo>
                  <a:lnTo>
                    <a:pt x="9" y="102"/>
                  </a:lnTo>
                  <a:lnTo>
                    <a:pt x="12" y="107"/>
                  </a:lnTo>
                  <a:lnTo>
                    <a:pt x="16" y="112"/>
                  </a:lnTo>
                  <a:lnTo>
                    <a:pt x="19" y="118"/>
                  </a:lnTo>
                  <a:lnTo>
                    <a:pt x="27" y="122"/>
                  </a:lnTo>
                  <a:lnTo>
                    <a:pt x="33" y="12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56" y="129"/>
                  </a:lnTo>
                  <a:lnTo>
                    <a:pt x="61" y="127"/>
                  </a:lnTo>
                  <a:lnTo>
                    <a:pt x="65" y="127"/>
                  </a:lnTo>
                  <a:lnTo>
                    <a:pt x="70" y="126"/>
                  </a:lnTo>
                  <a:lnTo>
                    <a:pt x="76" y="126"/>
                  </a:lnTo>
                  <a:lnTo>
                    <a:pt x="81" y="124"/>
                  </a:lnTo>
                  <a:lnTo>
                    <a:pt x="87" y="124"/>
                  </a:lnTo>
                  <a:lnTo>
                    <a:pt x="92" y="123"/>
                  </a:lnTo>
                  <a:lnTo>
                    <a:pt x="98" y="121"/>
                  </a:lnTo>
                  <a:lnTo>
                    <a:pt x="103" y="121"/>
                  </a:lnTo>
                  <a:lnTo>
                    <a:pt x="107" y="119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0"/>
                  </a:lnTo>
                  <a:lnTo>
                    <a:pt x="125" y="106"/>
                  </a:lnTo>
                  <a:lnTo>
                    <a:pt x="128" y="101"/>
                  </a:lnTo>
                  <a:lnTo>
                    <a:pt x="131" y="96"/>
                  </a:lnTo>
                  <a:lnTo>
                    <a:pt x="135" y="91"/>
                  </a:lnTo>
                  <a:lnTo>
                    <a:pt x="136" y="85"/>
                  </a:lnTo>
                  <a:lnTo>
                    <a:pt x="136" y="81"/>
                  </a:lnTo>
                  <a:lnTo>
                    <a:pt x="136" y="76"/>
                  </a:lnTo>
                  <a:lnTo>
                    <a:pt x="134" y="71"/>
                  </a:lnTo>
                  <a:lnTo>
                    <a:pt x="133" y="67"/>
                  </a:lnTo>
                  <a:lnTo>
                    <a:pt x="131" y="62"/>
                  </a:lnTo>
                  <a:lnTo>
                    <a:pt x="128" y="56"/>
                  </a:lnTo>
                  <a:lnTo>
                    <a:pt x="126" y="52"/>
                  </a:lnTo>
                  <a:lnTo>
                    <a:pt x="124" y="47"/>
                  </a:lnTo>
                  <a:lnTo>
                    <a:pt x="122" y="43"/>
                  </a:lnTo>
                  <a:lnTo>
                    <a:pt x="119" y="38"/>
                  </a:lnTo>
                  <a:lnTo>
                    <a:pt x="118" y="33"/>
                  </a:lnTo>
                  <a:lnTo>
                    <a:pt x="118" y="28"/>
                  </a:lnTo>
                  <a:lnTo>
                    <a:pt x="118" y="22"/>
                  </a:lnTo>
                  <a:lnTo>
                    <a:pt x="118" y="18"/>
                  </a:lnTo>
                  <a:lnTo>
                    <a:pt x="122" y="13"/>
                  </a:lnTo>
                  <a:lnTo>
                    <a:pt x="127" y="11"/>
                  </a:lnTo>
                  <a:lnTo>
                    <a:pt x="130" y="9"/>
                  </a:lnTo>
                  <a:lnTo>
                    <a:pt x="136" y="8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51" y="3"/>
                  </a:lnTo>
                  <a:lnTo>
                    <a:pt x="156" y="4"/>
                  </a:lnTo>
                  <a:lnTo>
                    <a:pt x="163" y="1"/>
                  </a:lnTo>
                  <a:lnTo>
                    <a:pt x="169" y="2"/>
                  </a:lnTo>
                  <a:lnTo>
                    <a:pt x="174" y="1"/>
                  </a:lnTo>
                  <a:lnTo>
                    <a:pt x="180" y="2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2" y="8"/>
                  </a:lnTo>
                  <a:lnTo>
                    <a:pt x="203" y="15"/>
                  </a:lnTo>
                  <a:lnTo>
                    <a:pt x="204" y="24"/>
                  </a:lnTo>
                  <a:lnTo>
                    <a:pt x="205" y="33"/>
                  </a:lnTo>
                  <a:lnTo>
                    <a:pt x="207" y="41"/>
                  </a:lnTo>
                  <a:lnTo>
                    <a:pt x="211" y="49"/>
                  </a:lnTo>
                  <a:lnTo>
                    <a:pt x="212" y="57"/>
                  </a:lnTo>
                  <a:lnTo>
                    <a:pt x="217" y="65"/>
                  </a:lnTo>
                  <a:lnTo>
                    <a:pt x="219" y="68"/>
                  </a:lnTo>
                  <a:lnTo>
                    <a:pt x="224" y="72"/>
                  </a:lnTo>
                  <a:lnTo>
                    <a:pt x="228" y="76"/>
                  </a:lnTo>
                  <a:lnTo>
                    <a:pt x="234" y="79"/>
                  </a:lnTo>
                  <a:lnTo>
                    <a:pt x="241" y="82"/>
                  </a:lnTo>
                  <a:lnTo>
                    <a:pt x="248" y="82"/>
                  </a:lnTo>
                  <a:lnTo>
                    <a:pt x="254" y="83"/>
                  </a:lnTo>
                  <a:lnTo>
                    <a:pt x="261" y="80"/>
                  </a:lnTo>
                  <a:lnTo>
                    <a:pt x="267" y="78"/>
                  </a:lnTo>
                  <a:lnTo>
                    <a:pt x="273" y="74"/>
                  </a:lnTo>
                  <a:lnTo>
                    <a:pt x="280" y="71"/>
                  </a:lnTo>
                  <a:lnTo>
                    <a:pt x="286" y="67"/>
                  </a:lnTo>
                  <a:lnTo>
                    <a:pt x="292" y="64"/>
                  </a:lnTo>
                  <a:lnTo>
                    <a:pt x="298" y="61"/>
                  </a:lnTo>
                  <a:lnTo>
                    <a:pt x="305" y="62"/>
                  </a:lnTo>
                  <a:lnTo>
                    <a:pt x="313" y="63"/>
                  </a:lnTo>
                  <a:lnTo>
                    <a:pt x="316" y="67"/>
                  </a:lnTo>
                  <a:lnTo>
                    <a:pt x="318" y="71"/>
                  </a:lnTo>
                  <a:lnTo>
                    <a:pt x="320" y="74"/>
                  </a:lnTo>
                  <a:lnTo>
                    <a:pt x="322" y="80"/>
                  </a:lnTo>
                  <a:lnTo>
                    <a:pt x="323" y="85"/>
                  </a:lnTo>
                  <a:lnTo>
                    <a:pt x="326" y="90"/>
                  </a:lnTo>
                  <a:lnTo>
                    <a:pt x="329" y="94"/>
                  </a:lnTo>
                  <a:lnTo>
                    <a:pt x="328" y="100"/>
                  </a:lnTo>
                  <a:lnTo>
                    <a:pt x="329" y="105"/>
                  </a:lnTo>
                  <a:lnTo>
                    <a:pt x="331" y="110"/>
                  </a:lnTo>
                  <a:lnTo>
                    <a:pt x="332" y="115"/>
                  </a:lnTo>
                  <a:lnTo>
                    <a:pt x="333" y="121"/>
                  </a:lnTo>
                  <a:lnTo>
                    <a:pt x="334" y="126"/>
                  </a:lnTo>
                  <a:lnTo>
                    <a:pt x="334" y="131"/>
                  </a:lnTo>
                  <a:lnTo>
                    <a:pt x="335" y="137"/>
                  </a:lnTo>
                  <a:lnTo>
                    <a:pt x="336" y="142"/>
                  </a:lnTo>
                  <a:lnTo>
                    <a:pt x="335" y="147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fr-CA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grayWhite">
            <a:xfrm>
              <a:off x="165" y="3976"/>
              <a:ext cx="426" cy="341"/>
            </a:xfrm>
            <a:custGeom>
              <a:avLst/>
              <a:gdLst/>
              <a:ahLst/>
              <a:cxnLst>
                <a:cxn ang="0">
                  <a:pos x="131" y="340"/>
                </a:cxn>
                <a:cxn ang="0">
                  <a:pos x="132" y="311"/>
                </a:cxn>
                <a:cxn ang="0">
                  <a:pos x="128" y="290"/>
                </a:cxn>
                <a:cxn ang="0">
                  <a:pos x="100" y="265"/>
                </a:cxn>
                <a:cxn ang="0">
                  <a:pos x="37" y="249"/>
                </a:cxn>
                <a:cxn ang="0">
                  <a:pos x="2" y="210"/>
                </a:cxn>
                <a:cxn ang="0">
                  <a:pos x="0" y="174"/>
                </a:cxn>
                <a:cxn ang="0">
                  <a:pos x="10" y="150"/>
                </a:cxn>
                <a:cxn ang="0">
                  <a:pos x="32" y="135"/>
                </a:cxn>
                <a:cxn ang="0">
                  <a:pos x="48" y="136"/>
                </a:cxn>
                <a:cxn ang="0">
                  <a:pos x="82" y="142"/>
                </a:cxn>
                <a:cxn ang="0">
                  <a:pos x="98" y="145"/>
                </a:cxn>
                <a:cxn ang="0">
                  <a:pos x="123" y="146"/>
                </a:cxn>
                <a:cxn ang="0">
                  <a:pos x="154" y="136"/>
                </a:cxn>
                <a:cxn ang="0">
                  <a:pos x="172" y="117"/>
                </a:cxn>
                <a:cxn ang="0">
                  <a:pos x="181" y="103"/>
                </a:cxn>
                <a:cxn ang="0">
                  <a:pos x="185" y="91"/>
                </a:cxn>
                <a:cxn ang="0">
                  <a:pos x="181" y="75"/>
                </a:cxn>
                <a:cxn ang="0">
                  <a:pos x="178" y="57"/>
                </a:cxn>
                <a:cxn ang="0">
                  <a:pos x="175" y="41"/>
                </a:cxn>
                <a:cxn ang="0">
                  <a:pos x="177" y="23"/>
                </a:cxn>
                <a:cxn ang="0">
                  <a:pos x="185" y="4"/>
                </a:cxn>
                <a:cxn ang="0">
                  <a:pos x="201" y="0"/>
                </a:cxn>
                <a:cxn ang="0">
                  <a:pos x="220" y="0"/>
                </a:cxn>
                <a:cxn ang="0">
                  <a:pos x="240" y="4"/>
                </a:cxn>
                <a:cxn ang="0">
                  <a:pos x="246" y="7"/>
                </a:cxn>
                <a:cxn ang="0">
                  <a:pos x="265" y="16"/>
                </a:cxn>
                <a:cxn ang="0">
                  <a:pos x="275" y="25"/>
                </a:cxn>
                <a:cxn ang="0">
                  <a:pos x="284" y="37"/>
                </a:cxn>
                <a:cxn ang="0">
                  <a:pos x="287" y="58"/>
                </a:cxn>
                <a:cxn ang="0">
                  <a:pos x="280" y="80"/>
                </a:cxn>
                <a:cxn ang="0">
                  <a:pos x="269" y="101"/>
                </a:cxn>
                <a:cxn ang="0">
                  <a:pos x="261" y="132"/>
                </a:cxn>
                <a:cxn ang="0">
                  <a:pos x="271" y="157"/>
                </a:cxn>
                <a:cxn ang="0">
                  <a:pos x="286" y="171"/>
                </a:cxn>
                <a:cxn ang="0">
                  <a:pos x="305" y="181"/>
                </a:cxn>
                <a:cxn ang="0">
                  <a:pos x="326" y="185"/>
                </a:cxn>
                <a:cxn ang="0">
                  <a:pos x="337" y="186"/>
                </a:cxn>
                <a:cxn ang="0">
                  <a:pos x="360" y="188"/>
                </a:cxn>
                <a:cxn ang="0">
                  <a:pos x="395" y="190"/>
                </a:cxn>
                <a:cxn ang="0">
                  <a:pos x="417" y="208"/>
                </a:cxn>
                <a:cxn ang="0">
                  <a:pos x="425" y="246"/>
                </a:cxn>
                <a:cxn ang="0">
                  <a:pos x="412" y="300"/>
                </a:cxn>
                <a:cxn ang="0">
                  <a:pos x="400" y="329"/>
                </a:cxn>
                <a:cxn ang="0">
                  <a:pos x="393" y="334"/>
                </a:cxn>
                <a:cxn ang="0">
                  <a:pos x="377" y="339"/>
                </a:cxn>
                <a:cxn ang="0">
                  <a:pos x="362" y="338"/>
                </a:cxn>
                <a:cxn ang="0">
                  <a:pos x="338" y="331"/>
                </a:cxn>
                <a:cxn ang="0">
                  <a:pos x="329" y="327"/>
                </a:cxn>
                <a:cxn ang="0">
                  <a:pos x="313" y="322"/>
                </a:cxn>
                <a:cxn ang="0">
                  <a:pos x="297" y="317"/>
                </a:cxn>
                <a:cxn ang="0">
                  <a:pos x="280" y="315"/>
                </a:cxn>
                <a:cxn ang="0">
                  <a:pos x="260" y="324"/>
                </a:cxn>
                <a:cxn ang="0">
                  <a:pos x="246" y="340"/>
                </a:cxn>
                <a:cxn ang="0">
                  <a:pos x="131" y="340"/>
                </a:cxn>
              </a:cxnLst>
              <a:rect l="0" t="0" r="r" b="b"/>
              <a:pathLst>
                <a:path w="426" h="341">
                  <a:moveTo>
                    <a:pt x="131" y="340"/>
                  </a:moveTo>
                  <a:lnTo>
                    <a:pt x="132" y="311"/>
                  </a:lnTo>
                  <a:lnTo>
                    <a:pt x="128" y="290"/>
                  </a:lnTo>
                  <a:lnTo>
                    <a:pt x="100" y="265"/>
                  </a:lnTo>
                  <a:lnTo>
                    <a:pt x="37" y="249"/>
                  </a:lnTo>
                  <a:lnTo>
                    <a:pt x="2" y="210"/>
                  </a:lnTo>
                  <a:lnTo>
                    <a:pt x="0" y="174"/>
                  </a:lnTo>
                  <a:lnTo>
                    <a:pt x="10" y="150"/>
                  </a:lnTo>
                  <a:lnTo>
                    <a:pt x="32" y="135"/>
                  </a:lnTo>
                  <a:lnTo>
                    <a:pt x="48" y="136"/>
                  </a:lnTo>
                  <a:lnTo>
                    <a:pt x="82" y="142"/>
                  </a:lnTo>
                  <a:lnTo>
                    <a:pt x="98" y="145"/>
                  </a:lnTo>
                  <a:lnTo>
                    <a:pt x="123" y="146"/>
                  </a:lnTo>
                  <a:lnTo>
                    <a:pt x="154" y="136"/>
                  </a:lnTo>
                  <a:lnTo>
                    <a:pt x="172" y="117"/>
                  </a:lnTo>
                  <a:lnTo>
                    <a:pt x="181" y="103"/>
                  </a:lnTo>
                  <a:lnTo>
                    <a:pt x="185" y="91"/>
                  </a:lnTo>
                  <a:lnTo>
                    <a:pt x="181" y="75"/>
                  </a:lnTo>
                  <a:lnTo>
                    <a:pt x="178" y="57"/>
                  </a:lnTo>
                  <a:lnTo>
                    <a:pt x="175" y="41"/>
                  </a:lnTo>
                  <a:lnTo>
                    <a:pt x="177" y="23"/>
                  </a:lnTo>
                  <a:lnTo>
                    <a:pt x="185" y="4"/>
                  </a:lnTo>
                  <a:lnTo>
                    <a:pt x="201" y="0"/>
                  </a:lnTo>
                  <a:lnTo>
                    <a:pt x="220" y="0"/>
                  </a:lnTo>
                  <a:lnTo>
                    <a:pt x="240" y="4"/>
                  </a:lnTo>
                  <a:lnTo>
                    <a:pt x="246" y="7"/>
                  </a:lnTo>
                  <a:lnTo>
                    <a:pt x="265" y="16"/>
                  </a:lnTo>
                  <a:lnTo>
                    <a:pt x="275" y="25"/>
                  </a:lnTo>
                  <a:lnTo>
                    <a:pt x="284" y="37"/>
                  </a:lnTo>
                  <a:lnTo>
                    <a:pt x="287" y="58"/>
                  </a:lnTo>
                  <a:lnTo>
                    <a:pt x="280" y="80"/>
                  </a:lnTo>
                  <a:lnTo>
                    <a:pt x="269" y="101"/>
                  </a:lnTo>
                  <a:lnTo>
                    <a:pt x="261" y="132"/>
                  </a:lnTo>
                  <a:lnTo>
                    <a:pt x="271" y="157"/>
                  </a:lnTo>
                  <a:lnTo>
                    <a:pt x="286" y="171"/>
                  </a:lnTo>
                  <a:lnTo>
                    <a:pt x="305" y="181"/>
                  </a:lnTo>
                  <a:lnTo>
                    <a:pt x="326" y="185"/>
                  </a:lnTo>
                  <a:lnTo>
                    <a:pt x="337" y="186"/>
                  </a:lnTo>
                  <a:lnTo>
                    <a:pt x="360" y="188"/>
                  </a:lnTo>
                  <a:lnTo>
                    <a:pt x="395" y="190"/>
                  </a:lnTo>
                  <a:lnTo>
                    <a:pt x="417" y="208"/>
                  </a:lnTo>
                  <a:lnTo>
                    <a:pt x="425" y="246"/>
                  </a:lnTo>
                  <a:lnTo>
                    <a:pt x="412" y="300"/>
                  </a:lnTo>
                  <a:lnTo>
                    <a:pt x="400" y="329"/>
                  </a:lnTo>
                  <a:lnTo>
                    <a:pt x="393" y="334"/>
                  </a:lnTo>
                  <a:lnTo>
                    <a:pt x="377" y="339"/>
                  </a:lnTo>
                  <a:lnTo>
                    <a:pt x="362" y="338"/>
                  </a:lnTo>
                  <a:lnTo>
                    <a:pt x="338" y="331"/>
                  </a:lnTo>
                  <a:lnTo>
                    <a:pt x="329" y="327"/>
                  </a:lnTo>
                  <a:lnTo>
                    <a:pt x="313" y="322"/>
                  </a:lnTo>
                  <a:lnTo>
                    <a:pt x="297" y="317"/>
                  </a:lnTo>
                  <a:lnTo>
                    <a:pt x="280" y="315"/>
                  </a:lnTo>
                  <a:lnTo>
                    <a:pt x="260" y="324"/>
                  </a:lnTo>
                  <a:lnTo>
                    <a:pt x="246" y="340"/>
                  </a:lnTo>
                  <a:lnTo>
                    <a:pt x="131" y="34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fr-CA"/>
            </a:p>
          </p:txBody>
        </p:sp>
      </p:grpSp>
      <p:sp>
        <p:nvSpPr>
          <p:cNvPr id="206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pour modifier le style du titre</a:t>
            </a:r>
            <a:endParaRPr lang="fr-CA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3810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r-CA" smtClean="0"/>
              <a:t>Cliquez pour modifier le style des sous-titres du masque</a:t>
            </a:r>
            <a:endParaRPr lang="fr-CA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570275E-B504-41D9-A6EB-CD17524A815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302E4-E1AF-4BD6-864E-0287484134E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96125" y="609600"/>
            <a:ext cx="1946275" cy="5486400"/>
          </a:xfrm>
        </p:spPr>
        <p:txBody>
          <a:bodyPr vert="eaVert"/>
          <a:lstStyle/>
          <a:p>
            <a:r>
              <a:rPr lang="fr-CA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54125" y="609600"/>
            <a:ext cx="5689600" cy="5486400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88D3F-5983-49B3-9C1E-1E24AB3F241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0796D-5D06-4DC4-9388-1BD7CBEAB84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D7CB8-CABE-4905-ABEE-7716B9A79A5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541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165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E1C15-1465-4A02-AECE-B1606A981C7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5D546-CEF8-412A-B3EB-A14BE7146F4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834DA-02E4-4CF1-A394-99575668B4B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3E7E9-1EF5-42C5-9174-694A4160A88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5D171-AD05-413F-90A9-561A69F5A11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Cliquez sur l'icône pour ajouter une image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D9366-D7B7-46D8-9F4B-8EF860C0BC4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-17463" y="-20638"/>
            <a:ext cx="9159876" cy="6878638"/>
            <a:chOff x="-11" y="-13"/>
            <a:chExt cx="5770" cy="4333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hidden">
            <a:xfrm>
              <a:off x="1008" y="0"/>
              <a:ext cx="4751" cy="431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912" cy="39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grayWhite">
            <a:xfrm>
              <a:off x="77" y="83"/>
              <a:ext cx="447" cy="520"/>
            </a:xfrm>
            <a:custGeom>
              <a:avLst/>
              <a:gdLst/>
              <a:ahLst/>
              <a:cxnLst>
                <a:cxn ang="0">
                  <a:pos x="254" y="495"/>
                </a:cxn>
                <a:cxn ang="0">
                  <a:pos x="245" y="454"/>
                </a:cxn>
                <a:cxn ang="0">
                  <a:pos x="230" y="417"/>
                </a:cxn>
                <a:cxn ang="0">
                  <a:pos x="193" y="402"/>
                </a:cxn>
                <a:cxn ang="0">
                  <a:pos x="150" y="412"/>
                </a:cxn>
                <a:cxn ang="0">
                  <a:pos x="112" y="417"/>
                </a:cxn>
                <a:cxn ang="0">
                  <a:pos x="93" y="399"/>
                </a:cxn>
                <a:cxn ang="0">
                  <a:pos x="81" y="370"/>
                </a:cxn>
                <a:cxn ang="0">
                  <a:pos x="75" y="339"/>
                </a:cxn>
                <a:cxn ang="0">
                  <a:pos x="76" y="309"/>
                </a:cxn>
                <a:cxn ang="0">
                  <a:pos x="106" y="300"/>
                </a:cxn>
                <a:cxn ang="0">
                  <a:pos x="146" y="307"/>
                </a:cxn>
                <a:cxn ang="0">
                  <a:pos x="175" y="294"/>
                </a:cxn>
                <a:cxn ang="0">
                  <a:pos x="186" y="273"/>
                </a:cxn>
                <a:cxn ang="0">
                  <a:pos x="189" y="246"/>
                </a:cxn>
                <a:cxn ang="0">
                  <a:pos x="188" y="219"/>
                </a:cxn>
                <a:cxn ang="0">
                  <a:pos x="178" y="191"/>
                </a:cxn>
                <a:cxn ang="0">
                  <a:pos x="153" y="171"/>
                </a:cxn>
                <a:cxn ang="0">
                  <a:pos x="123" y="172"/>
                </a:cxn>
                <a:cxn ang="0">
                  <a:pos x="93" y="185"/>
                </a:cxn>
                <a:cxn ang="0">
                  <a:pos x="64" y="194"/>
                </a:cxn>
                <a:cxn ang="0">
                  <a:pos x="34" y="185"/>
                </a:cxn>
                <a:cxn ang="0">
                  <a:pos x="19" y="166"/>
                </a:cxn>
                <a:cxn ang="0">
                  <a:pos x="9" y="146"/>
                </a:cxn>
                <a:cxn ang="0">
                  <a:pos x="2" y="122"/>
                </a:cxn>
                <a:cxn ang="0">
                  <a:pos x="0" y="98"/>
                </a:cxn>
                <a:cxn ang="0">
                  <a:pos x="387" y="12"/>
                </a:cxn>
                <a:cxn ang="0">
                  <a:pos x="399" y="41"/>
                </a:cxn>
                <a:cxn ang="0">
                  <a:pos x="406" y="74"/>
                </a:cxn>
                <a:cxn ang="0">
                  <a:pos x="411" y="107"/>
                </a:cxn>
                <a:cxn ang="0">
                  <a:pos x="396" y="141"/>
                </a:cxn>
                <a:cxn ang="0">
                  <a:pos x="375" y="144"/>
                </a:cxn>
                <a:cxn ang="0">
                  <a:pos x="354" y="141"/>
                </a:cxn>
                <a:cxn ang="0">
                  <a:pos x="332" y="137"/>
                </a:cxn>
                <a:cxn ang="0">
                  <a:pos x="307" y="141"/>
                </a:cxn>
                <a:cxn ang="0">
                  <a:pos x="286" y="166"/>
                </a:cxn>
                <a:cxn ang="0">
                  <a:pos x="285" y="199"/>
                </a:cxn>
                <a:cxn ang="0">
                  <a:pos x="289" y="222"/>
                </a:cxn>
                <a:cxn ang="0">
                  <a:pos x="295" y="247"/>
                </a:cxn>
                <a:cxn ang="0">
                  <a:pos x="308" y="268"/>
                </a:cxn>
                <a:cxn ang="0">
                  <a:pos x="332" y="282"/>
                </a:cxn>
                <a:cxn ang="0">
                  <a:pos x="357" y="282"/>
                </a:cxn>
                <a:cxn ang="0">
                  <a:pos x="379" y="272"/>
                </a:cxn>
                <a:cxn ang="0">
                  <a:pos x="402" y="262"/>
                </a:cxn>
                <a:cxn ang="0">
                  <a:pos x="426" y="265"/>
                </a:cxn>
                <a:cxn ang="0">
                  <a:pos x="436" y="287"/>
                </a:cxn>
                <a:cxn ang="0">
                  <a:pos x="442" y="312"/>
                </a:cxn>
                <a:cxn ang="0">
                  <a:pos x="444" y="338"/>
                </a:cxn>
                <a:cxn ang="0">
                  <a:pos x="436" y="358"/>
                </a:cxn>
                <a:cxn ang="0">
                  <a:pos x="397" y="366"/>
                </a:cxn>
                <a:cxn ang="0">
                  <a:pos x="363" y="380"/>
                </a:cxn>
                <a:cxn ang="0">
                  <a:pos x="347" y="406"/>
                </a:cxn>
                <a:cxn ang="0">
                  <a:pos x="353" y="437"/>
                </a:cxn>
                <a:cxn ang="0">
                  <a:pos x="372" y="464"/>
                </a:cxn>
                <a:cxn ang="0">
                  <a:pos x="369" y="492"/>
                </a:cxn>
                <a:cxn ang="0">
                  <a:pos x="347" y="503"/>
                </a:cxn>
                <a:cxn ang="0">
                  <a:pos x="323" y="511"/>
                </a:cxn>
                <a:cxn ang="0">
                  <a:pos x="298" y="516"/>
                </a:cxn>
                <a:cxn ang="0">
                  <a:pos x="272" y="519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fr-CA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grayWhite">
            <a:xfrm>
              <a:off x="19" y="1775"/>
              <a:ext cx="462" cy="618"/>
            </a:xfrm>
            <a:custGeom>
              <a:avLst/>
              <a:gdLst/>
              <a:ahLst/>
              <a:cxnLst>
                <a:cxn ang="0">
                  <a:pos x="224" y="439"/>
                </a:cxn>
                <a:cxn ang="0">
                  <a:pos x="193" y="434"/>
                </a:cxn>
                <a:cxn ang="0">
                  <a:pos x="165" y="436"/>
                </a:cxn>
                <a:cxn ang="0">
                  <a:pos x="156" y="444"/>
                </a:cxn>
                <a:cxn ang="0">
                  <a:pos x="147" y="461"/>
                </a:cxn>
                <a:cxn ang="0">
                  <a:pos x="147" y="487"/>
                </a:cxn>
                <a:cxn ang="0">
                  <a:pos x="143" y="513"/>
                </a:cxn>
                <a:cxn ang="0">
                  <a:pos x="136" y="537"/>
                </a:cxn>
                <a:cxn ang="0">
                  <a:pos x="7" y="549"/>
                </a:cxn>
                <a:cxn ang="0">
                  <a:pos x="5" y="510"/>
                </a:cxn>
                <a:cxn ang="0">
                  <a:pos x="1" y="472"/>
                </a:cxn>
                <a:cxn ang="0">
                  <a:pos x="1" y="433"/>
                </a:cxn>
                <a:cxn ang="0">
                  <a:pos x="12" y="392"/>
                </a:cxn>
                <a:cxn ang="0">
                  <a:pos x="37" y="383"/>
                </a:cxn>
                <a:cxn ang="0">
                  <a:pos x="66" y="389"/>
                </a:cxn>
                <a:cxn ang="0">
                  <a:pos x="94" y="403"/>
                </a:cxn>
                <a:cxn ang="0">
                  <a:pos x="120" y="417"/>
                </a:cxn>
                <a:cxn ang="0">
                  <a:pos x="156" y="399"/>
                </a:cxn>
                <a:cxn ang="0">
                  <a:pos x="166" y="363"/>
                </a:cxn>
                <a:cxn ang="0">
                  <a:pos x="164" y="321"/>
                </a:cxn>
                <a:cxn ang="0">
                  <a:pos x="158" y="280"/>
                </a:cxn>
                <a:cxn ang="0">
                  <a:pos x="71" y="135"/>
                </a:cxn>
                <a:cxn ang="0">
                  <a:pos x="104" y="141"/>
                </a:cxn>
                <a:cxn ang="0">
                  <a:pos x="137" y="147"/>
                </a:cxn>
                <a:cxn ang="0">
                  <a:pos x="170" y="144"/>
                </a:cxn>
                <a:cxn ang="0">
                  <a:pos x="195" y="128"/>
                </a:cxn>
                <a:cxn ang="0">
                  <a:pos x="206" y="114"/>
                </a:cxn>
                <a:cxn ang="0">
                  <a:pos x="216" y="92"/>
                </a:cxn>
                <a:cxn ang="0">
                  <a:pos x="211" y="69"/>
                </a:cxn>
                <a:cxn ang="0">
                  <a:pos x="207" y="47"/>
                </a:cxn>
                <a:cxn ang="0">
                  <a:pos x="208" y="24"/>
                </a:cxn>
                <a:cxn ang="0">
                  <a:pos x="221" y="2"/>
                </a:cxn>
                <a:cxn ang="0">
                  <a:pos x="245" y="0"/>
                </a:cxn>
                <a:cxn ang="0">
                  <a:pos x="272" y="5"/>
                </a:cxn>
                <a:cxn ang="0">
                  <a:pos x="296" y="17"/>
                </a:cxn>
                <a:cxn ang="0">
                  <a:pos x="316" y="38"/>
                </a:cxn>
                <a:cxn ang="0">
                  <a:pos x="317" y="66"/>
                </a:cxn>
                <a:cxn ang="0">
                  <a:pos x="304" y="94"/>
                </a:cxn>
                <a:cxn ang="0">
                  <a:pos x="294" y="125"/>
                </a:cxn>
                <a:cxn ang="0">
                  <a:pos x="302" y="158"/>
                </a:cxn>
                <a:cxn ang="0">
                  <a:pos x="337" y="181"/>
                </a:cxn>
                <a:cxn ang="0">
                  <a:pos x="380" y="188"/>
                </a:cxn>
                <a:cxn ang="0">
                  <a:pos x="427" y="190"/>
                </a:cxn>
                <a:cxn ang="0">
                  <a:pos x="431" y="329"/>
                </a:cxn>
                <a:cxn ang="0">
                  <a:pos x="401" y="338"/>
                </a:cxn>
                <a:cxn ang="0">
                  <a:pos x="370" y="331"/>
                </a:cxn>
                <a:cxn ang="0">
                  <a:pos x="337" y="319"/>
                </a:cxn>
                <a:cxn ang="0">
                  <a:pos x="303" y="316"/>
                </a:cxn>
                <a:cxn ang="0">
                  <a:pos x="281" y="333"/>
                </a:cxn>
                <a:cxn ang="0">
                  <a:pos x="268" y="361"/>
                </a:cxn>
                <a:cxn ang="0">
                  <a:pos x="263" y="393"/>
                </a:cxn>
                <a:cxn ang="0">
                  <a:pos x="264" y="427"/>
                </a:cxn>
                <a:cxn ang="0">
                  <a:pos x="286" y="457"/>
                </a:cxn>
                <a:cxn ang="0">
                  <a:pos x="317" y="464"/>
                </a:cxn>
                <a:cxn ang="0">
                  <a:pos x="354" y="463"/>
                </a:cxn>
                <a:cxn ang="0">
                  <a:pos x="392" y="473"/>
                </a:cxn>
                <a:cxn ang="0">
                  <a:pos x="401" y="509"/>
                </a:cxn>
                <a:cxn ang="0">
                  <a:pos x="403" y="547"/>
                </a:cxn>
                <a:cxn ang="0">
                  <a:pos x="398" y="583"/>
                </a:cxn>
                <a:cxn ang="0">
                  <a:pos x="388" y="617"/>
                </a:cxn>
              </a:cxnLst>
              <a:rect l="0" t="0" r="r" b="b"/>
              <a:pathLst>
                <a:path w="462" h="618">
                  <a:moveTo>
                    <a:pt x="384" y="617"/>
                  </a:moveTo>
                  <a:lnTo>
                    <a:pt x="248" y="578"/>
                  </a:lnTo>
                  <a:lnTo>
                    <a:pt x="231" y="442"/>
                  </a:lnTo>
                  <a:lnTo>
                    <a:pt x="224" y="439"/>
                  </a:lnTo>
                  <a:lnTo>
                    <a:pt x="217" y="436"/>
                  </a:lnTo>
                  <a:lnTo>
                    <a:pt x="209" y="435"/>
                  </a:lnTo>
                  <a:lnTo>
                    <a:pt x="201" y="434"/>
                  </a:lnTo>
                  <a:lnTo>
                    <a:pt x="193" y="434"/>
                  </a:lnTo>
                  <a:lnTo>
                    <a:pt x="185" y="434"/>
                  </a:lnTo>
                  <a:lnTo>
                    <a:pt x="176" y="435"/>
                  </a:lnTo>
                  <a:lnTo>
                    <a:pt x="167" y="435"/>
                  </a:lnTo>
                  <a:lnTo>
                    <a:pt x="165" y="436"/>
                  </a:lnTo>
                  <a:lnTo>
                    <a:pt x="162" y="438"/>
                  </a:lnTo>
                  <a:lnTo>
                    <a:pt x="160" y="440"/>
                  </a:lnTo>
                  <a:lnTo>
                    <a:pt x="158" y="442"/>
                  </a:lnTo>
                  <a:lnTo>
                    <a:pt x="156" y="444"/>
                  </a:lnTo>
                  <a:lnTo>
                    <a:pt x="153" y="448"/>
                  </a:lnTo>
                  <a:lnTo>
                    <a:pt x="151" y="452"/>
                  </a:lnTo>
                  <a:lnTo>
                    <a:pt x="147" y="456"/>
                  </a:lnTo>
                  <a:lnTo>
                    <a:pt x="147" y="461"/>
                  </a:lnTo>
                  <a:lnTo>
                    <a:pt x="147" y="468"/>
                  </a:lnTo>
                  <a:lnTo>
                    <a:pt x="147" y="474"/>
                  </a:lnTo>
                  <a:lnTo>
                    <a:pt x="147" y="480"/>
                  </a:lnTo>
                  <a:lnTo>
                    <a:pt x="147" y="487"/>
                  </a:lnTo>
                  <a:lnTo>
                    <a:pt x="146" y="493"/>
                  </a:lnTo>
                  <a:lnTo>
                    <a:pt x="146" y="499"/>
                  </a:lnTo>
                  <a:lnTo>
                    <a:pt x="145" y="506"/>
                  </a:lnTo>
                  <a:lnTo>
                    <a:pt x="143" y="513"/>
                  </a:lnTo>
                  <a:lnTo>
                    <a:pt x="143" y="520"/>
                  </a:lnTo>
                  <a:lnTo>
                    <a:pt x="141" y="525"/>
                  </a:lnTo>
                  <a:lnTo>
                    <a:pt x="139" y="532"/>
                  </a:lnTo>
                  <a:lnTo>
                    <a:pt x="136" y="537"/>
                  </a:lnTo>
                  <a:lnTo>
                    <a:pt x="134" y="543"/>
                  </a:lnTo>
                  <a:lnTo>
                    <a:pt x="131" y="549"/>
                  </a:lnTo>
                  <a:lnTo>
                    <a:pt x="128" y="553"/>
                  </a:lnTo>
                  <a:lnTo>
                    <a:pt x="7" y="549"/>
                  </a:lnTo>
                  <a:lnTo>
                    <a:pt x="7" y="539"/>
                  </a:lnTo>
                  <a:lnTo>
                    <a:pt x="7" y="530"/>
                  </a:lnTo>
                  <a:lnTo>
                    <a:pt x="6" y="521"/>
                  </a:lnTo>
                  <a:lnTo>
                    <a:pt x="5" y="510"/>
                  </a:lnTo>
                  <a:lnTo>
                    <a:pt x="4" y="501"/>
                  </a:lnTo>
                  <a:lnTo>
                    <a:pt x="2" y="492"/>
                  </a:lnTo>
                  <a:lnTo>
                    <a:pt x="1" y="482"/>
                  </a:lnTo>
                  <a:lnTo>
                    <a:pt x="1" y="472"/>
                  </a:lnTo>
                  <a:lnTo>
                    <a:pt x="0" y="463"/>
                  </a:lnTo>
                  <a:lnTo>
                    <a:pt x="0" y="453"/>
                  </a:lnTo>
                  <a:lnTo>
                    <a:pt x="0" y="442"/>
                  </a:lnTo>
                  <a:lnTo>
                    <a:pt x="1" y="433"/>
                  </a:lnTo>
                  <a:lnTo>
                    <a:pt x="3" y="423"/>
                  </a:lnTo>
                  <a:lnTo>
                    <a:pt x="5" y="413"/>
                  </a:lnTo>
                  <a:lnTo>
                    <a:pt x="8" y="402"/>
                  </a:lnTo>
                  <a:lnTo>
                    <a:pt x="12" y="392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30" y="384"/>
                  </a:lnTo>
                  <a:lnTo>
                    <a:pt x="37" y="383"/>
                  </a:lnTo>
                  <a:lnTo>
                    <a:pt x="45" y="384"/>
                  </a:lnTo>
                  <a:lnTo>
                    <a:pt x="52" y="385"/>
                  </a:lnTo>
                  <a:lnTo>
                    <a:pt x="59" y="387"/>
                  </a:lnTo>
                  <a:lnTo>
                    <a:pt x="66" y="389"/>
                  </a:lnTo>
                  <a:lnTo>
                    <a:pt x="73" y="392"/>
                  </a:lnTo>
                  <a:lnTo>
                    <a:pt x="80" y="396"/>
                  </a:lnTo>
                  <a:lnTo>
                    <a:pt x="87" y="400"/>
                  </a:lnTo>
                  <a:lnTo>
                    <a:pt x="94" y="403"/>
                  </a:lnTo>
                  <a:lnTo>
                    <a:pt x="100" y="407"/>
                  </a:lnTo>
                  <a:lnTo>
                    <a:pt x="107" y="411"/>
                  </a:lnTo>
                  <a:lnTo>
                    <a:pt x="113" y="415"/>
                  </a:lnTo>
                  <a:lnTo>
                    <a:pt x="120" y="417"/>
                  </a:lnTo>
                  <a:lnTo>
                    <a:pt x="136" y="417"/>
                  </a:lnTo>
                  <a:lnTo>
                    <a:pt x="143" y="412"/>
                  </a:lnTo>
                  <a:lnTo>
                    <a:pt x="151" y="406"/>
                  </a:lnTo>
                  <a:lnTo>
                    <a:pt x="156" y="399"/>
                  </a:lnTo>
                  <a:lnTo>
                    <a:pt x="160" y="391"/>
                  </a:lnTo>
                  <a:lnTo>
                    <a:pt x="163" y="383"/>
                  </a:lnTo>
                  <a:lnTo>
                    <a:pt x="165" y="373"/>
                  </a:lnTo>
                  <a:lnTo>
                    <a:pt x="166" y="363"/>
                  </a:lnTo>
                  <a:lnTo>
                    <a:pt x="166" y="353"/>
                  </a:lnTo>
                  <a:lnTo>
                    <a:pt x="166" y="343"/>
                  </a:lnTo>
                  <a:lnTo>
                    <a:pt x="166" y="333"/>
                  </a:lnTo>
                  <a:lnTo>
                    <a:pt x="164" y="321"/>
                  </a:lnTo>
                  <a:lnTo>
                    <a:pt x="163" y="311"/>
                  </a:lnTo>
                  <a:lnTo>
                    <a:pt x="161" y="301"/>
                  </a:lnTo>
                  <a:lnTo>
                    <a:pt x="159" y="290"/>
                  </a:lnTo>
                  <a:lnTo>
                    <a:pt x="158" y="280"/>
                  </a:lnTo>
                  <a:lnTo>
                    <a:pt x="156" y="270"/>
                  </a:lnTo>
                  <a:lnTo>
                    <a:pt x="39" y="241"/>
                  </a:lnTo>
                  <a:lnTo>
                    <a:pt x="63" y="135"/>
                  </a:lnTo>
                  <a:lnTo>
                    <a:pt x="71" y="135"/>
                  </a:lnTo>
                  <a:lnTo>
                    <a:pt x="79" y="136"/>
                  </a:lnTo>
                  <a:lnTo>
                    <a:pt x="87" y="137"/>
                  </a:lnTo>
                  <a:lnTo>
                    <a:pt x="96" y="139"/>
                  </a:lnTo>
                  <a:lnTo>
                    <a:pt x="104" y="141"/>
                  </a:lnTo>
                  <a:lnTo>
                    <a:pt x="113" y="143"/>
                  </a:lnTo>
                  <a:lnTo>
                    <a:pt x="120" y="144"/>
                  </a:lnTo>
                  <a:lnTo>
                    <a:pt x="129" y="146"/>
                  </a:lnTo>
                  <a:lnTo>
                    <a:pt x="137" y="147"/>
                  </a:lnTo>
                  <a:lnTo>
                    <a:pt x="146" y="147"/>
                  </a:lnTo>
                  <a:lnTo>
                    <a:pt x="154" y="147"/>
                  </a:lnTo>
                  <a:lnTo>
                    <a:pt x="162" y="146"/>
                  </a:lnTo>
                  <a:lnTo>
                    <a:pt x="170" y="144"/>
                  </a:lnTo>
                  <a:lnTo>
                    <a:pt x="177" y="141"/>
                  </a:lnTo>
                  <a:lnTo>
                    <a:pt x="185" y="136"/>
                  </a:lnTo>
                  <a:lnTo>
                    <a:pt x="192" y="132"/>
                  </a:lnTo>
                  <a:lnTo>
                    <a:pt x="195" y="128"/>
                  </a:lnTo>
                  <a:lnTo>
                    <a:pt x="197" y="125"/>
                  </a:lnTo>
                  <a:lnTo>
                    <a:pt x="200" y="121"/>
                  </a:lnTo>
                  <a:lnTo>
                    <a:pt x="204" y="118"/>
                  </a:lnTo>
                  <a:lnTo>
                    <a:pt x="206" y="114"/>
                  </a:lnTo>
                  <a:lnTo>
                    <a:pt x="210" y="108"/>
                  </a:lnTo>
                  <a:lnTo>
                    <a:pt x="212" y="104"/>
                  </a:lnTo>
                  <a:lnTo>
                    <a:pt x="216" y="97"/>
                  </a:lnTo>
                  <a:lnTo>
                    <a:pt x="216" y="92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2" y="76"/>
                  </a:lnTo>
                  <a:lnTo>
                    <a:pt x="211" y="69"/>
                  </a:lnTo>
                  <a:lnTo>
                    <a:pt x="210" y="65"/>
                  </a:lnTo>
                  <a:lnTo>
                    <a:pt x="209" y="58"/>
                  </a:lnTo>
                  <a:lnTo>
                    <a:pt x="208" y="53"/>
                  </a:lnTo>
                  <a:lnTo>
                    <a:pt x="207" y="47"/>
                  </a:lnTo>
                  <a:lnTo>
                    <a:pt x="206" y="41"/>
                  </a:lnTo>
                  <a:lnTo>
                    <a:pt x="206" y="35"/>
                  </a:lnTo>
                  <a:lnTo>
                    <a:pt x="207" y="29"/>
                  </a:lnTo>
                  <a:lnTo>
                    <a:pt x="208" y="24"/>
                  </a:lnTo>
                  <a:lnTo>
                    <a:pt x="210" y="17"/>
                  </a:lnTo>
                  <a:lnTo>
                    <a:pt x="212" y="11"/>
                  </a:lnTo>
                  <a:lnTo>
                    <a:pt x="216" y="5"/>
                  </a:lnTo>
                  <a:lnTo>
                    <a:pt x="221" y="2"/>
                  </a:lnTo>
                  <a:lnTo>
                    <a:pt x="226" y="1"/>
                  </a:lnTo>
                  <a:lnTo>
                    <a:pt x="233" y="0"/>
                  </a:lnTo>
                  <a:lnTo>
                    <a:pt x="239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8" y="1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78" y="8"/>
                  </a:lnTo>
                  <a:lnTo>
                    <a:pt x="284" y="11"/>
                  </a:lnTo>
                  <a:lnTo>
                    <a:pt x="290" y="13"/>
                  </a:lnTo>
                  <a:lnTo>
                    <a:pt x="296" y="17"/>
                  </a:lnTo>
                  <a:lnTo>
                    <a:pt x="302" y="21"/>
                  </a:lnTo>
                  <a:lnTo>
                    <a:pt x="307" y="26"/>
                  </a:lnTo>
                  <a:lnTo>
                    <a:pt x="311" y="30"/>
                  </a:lnTo>
                  <a:lnTo>
                    <a:pt x="316" y="38"/>
                  </a:lnTo>
                  <a:lnTo>
                    <a:pt x="318" y="44"/>
                  </a:lnTo>
                  <a:lnTo>
                    <a:pt x="319" y="52"/>
                  </a:lnTo>
                  <a:lnTo>
                    <a:pt x="318" y="59"/>
                  </a:lnTo>
                  <a:lnTo>
                    <a:pt x="317" y="66"/>
                  </a:lnTo>
                  <a:lnTo>
                    <a:pt x="314" y="73"/>
                  </a:lnTo>
                  <a:lnTo>
                    <a:pt x="311" y="80"/>
                  </a:lnTo>
                  <a:lnTo>
                    <a:pt x="308" y="87"/>
                  </a:lnTo>
                  <a:lnTo>
                    <a:pt x="304" y="94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4" y="118"/>
                  </a:lnTo>
                  <a:lnTo>
                    <a:pt x="294" y="125"/>
                  </a:lnTo>
                  <a:lnTo>
                    <a:pt x="293" y="133"/>
                  </a:lnTo>
                  <a:lnTo>
                    <a:pt x="294" y="140"/>
                  </a:lnTo>
                  <a:lnTo>
                    <a:pt x="295" y="147"/>
                  </a:lnTo>
                  <a:lnTo>
                    <a:pt x="302" y="158"/>
                  </a:lnTo>
                  <a:lnTo>
                    <a:pt x="309" y="165"/>
                  </a:lnTo>
                  <a:lnTo>
                    <a:pt x="317" y="172"/>
                  </a:lnTo>
                  <a:lnTo>
                    <a:pt x="327" y="176"/>
                  </a:lnTo>
                  <a:lnTo>
                    <a:pt x="337" y="181"/>
                  </a:lnTo>
                  <a:lnTo>
                    <a:pt x="347" y="183"/>
                  </a:lnTo>
                  <a:lnTo>
                    <a:pt x="357" y="186"/>
                  </a:lnTo>
                  <a:lnTo>
                    <a:pt x="369" y="187"/>
                  </a:lnTo>
                  <a:lnTo>
                    <a:pt x="380" y="188"/>
                  </a:lnTo>
                  <a:lnTo>
                    <a:pt x="392" y="188"/>
                  </a:lnTo>
                  <a:lnTo>
                    <a:pt x="403" y="189"/>
                  </a:lnTo>
                  <a:lnTo>
                    <a:pt x="415" y="189"/>
                  </a:lnTo>
                  <a:lnTo>
                    <a:pt x="427" y="190"/>
                  </a:lnTo>
                  <a:lnTo>
                    <a:pt x="438" y="191"/>
                  </a:lnTo>
                  <a:lnTo>
                    <a:pt x="450" y="192"/>
                  </a:lnTo>
                  <a:lnTo>
                    <a:pt x="461" y="195"/>
                  </a:lnTo>
                  <a:lnTo>
                    <a:pt x="431" y="329"/>
                  </a:lnTo>
                  <a:lnTo>
                    <a:pt x="424" y="334"/>
                  </a:lnTo>
                  <a:lnTo>
                    <a:pt x="416" y="336"/>
                  </a:lnTo>
                  <a:lnTo>
                    <a:pt x="408" y="338"/>
                  </a:lnTo>
                  <a:lnTo>
                    <a:pt x="401" y="338"/>
                  </a:lnTo>
                  <a:lnTo>
                    <a:pt x="393" y="337"/>
                  </a:lnTo>
                  <a:lnTo>
                    <a:pt x="385" y="336"/>
                  </a:lnTo>
                  <a:lnTo>
                    <a:pt x="377" y="334"/>
                  </a:lnTo>
                  <a:lnTo>
                    <a:pt x="370" y="331"/>
                  </a:lnTo>
                  <a:lnTo>
                    <a:pt x="361" y="327"/>
                  </a:lnTo>
                  <a:lnTo>
                    <a:pt x="353" y="325"/>
                  </a:lnTo>
                  <a:lnTo>
                    <a:pt x="345" y="321"/>
                  </a:lnTo>
                  <a:lnTo>
                    <a:pt x="337" y="319"/>
                  </a:lnTo>
                  <a:lnTo>
                    <a:pt x="328" y="317"/>
                  </a:lnTo>
                  <a:lnTo>
                    <a:pt x="320" y="316"/>
                  </a:lnTo>
                  <a:lnTo>
                    <a:pt x="311" y="315"/>
                  </a:lnTo>
                  <a:lnTo>
                    <a:pt x="303" y="316"/>
                  </a:lnTo>
                  <a:lnTo>
                    <a:pt x="297" y="319"/>
                  </a:lnTo>
                  <a:lnTo>
                    <a:pt x="291" y="323"/>
                  </a:lnTo>
                  <a:lnTo>
                    <a:pt x="286" y="327"/>
                  </a:lnTo>
                  <a:lnTo>
                    <a:pt x="281" y="333"/>
                  </a:lnTo>
                  <a:lnTo>
                    <a:pt x="277" y="339"/>
                  </a:lnTo>
                  <a:lnTo>
                    <a:pt x="274" y="346"/>
                  </a:lnTo>
                  <a:lnTo>
                    <a:pt x="271" y="353"/>
                  </a:lnTo>
                  <a:lnTo>
                    <a:pt x="268" y="361"/>
                  </a:lnTo>
                  <a:lnTo>
                    <a:pt x="266" y="368"/>
                  </a:lnTo>
                  <a:lnTo>
                    <a:pt x="264" y="376"/>
                  </a:lnTo>
                  <a:lnTo>
                    <a:pt x="264" y="385"/>
                  </a:lnTo>
                  <a:lnTo>
                    <a:pt x="263" y="393"/>
                  </a:lnTo>
                  <a:lnTo>
                    <a:pt x="263" y="402"/>
                  </a:lnTo>
                  <a:lnTo>
                    <a:pt x="263" y="410"/>
                  </a:lnTo>
                  <a:lnTo>
                    <a:pt x="264" y="418"/>
                  </a:lnTo>
                  <a:lnTo>
                    <a:pt x="264" y="427"/>
                  </a:lnTo>
                  <a:lnTo>
                    <a:pt x="268" y="438"/>
                  </a:lnTo>
                  <a:lnTo>
                    <a:pt x="273" y="446"/>
                  </a:lnTo>
                  <a:lnTo>
                    <a:pt x="279" y="454"/>
                  </a:lnTo>
                  <a:lnTo>
                    <a:pt x="286" y="457"/>
                  </a:lnTo>
                  <a:lnTo>
                    <a:pt x="293" y="461"/>
                  </a:lnTo>
                  <a:lnTo>
                    <a:pt x="300" y="463"/>
                  </a:lnTo>
                  <a:lnTo>
                    <a:pt x="308" y="464"/>
                  </a:lnTo>
                  <a:lnTo>
                    <a:pt x="317" y="464"/>
                  </a:lnTo>
                  <a:lnTo>
                    <a:pt x="326" y="463"/>
                  </a:lnTo>
                  <a:lnTo>
                    <a:pt x="335" y="463"/>
                  </a:lnTo>
                  <a:lnTo>
                    <a:pt x="344" y="462"/>
                  </a:lnTo>
                  <a:lnTo>
                    <a:pt x="354" y="463"/>
                  </a:lnTo>
                  <a:lnTo>
                    <a:pt x="363" y="463"/>
                  </a:lnTo>
                  <a:lnTo>
                    <a:pt x="373" y="465"/>
                  </a:lnTo>
                  <a:lnTo>
                    <a:pt x="383" y="468"/>
                  </a:lnTo>
                  <a:lnTo>
                    <a:pt x="392" y="473"/>
                  </a:lnTo>
                  <a:lnTo>
                    <a:pt x="395" y="482"/>
                  </a:lnTo>
                  <a:lnTo>
                    <a:pt x="398" y="491"/>
                  </a:lnTo>
                  <a:lnTo>
                    <a:pt x="400" y="499"/>
                  </a:lnTo>
                  <a:lnTo>
                    <a:pt x="401" y="509"/>
                  </a:lnTo>
                  <a:lnTo>
                    <a:pt x="403" y="518"/>
                  </a:lnTo>
                  <a:lnTo>
                    <a:pt x="404" y="527"/>
                  </a:lnTo>
                  <a:lnTo>
                    <a:pt x="404" y="536"/>
                  </a:lnTo>
                  <a:lnTo>
                    <a:pt x="403" y="547"/>
                  </a:lnTo>
                  <a:lnTo>
                    <a:pt x="403" y="555"/>
                  </a:lnTo>
                  <a:lnTo>
                    <a:pt x="401" y="564"/>
                  </a:lnTo>
                  <a:lnTo>
                    <a:pt x="400" y="574"/>
                  </a:lnTo>
                  <a:lnTo>
                    <a:pt x="398" y="583"/>
                  </a:lnTo>
                  <a:lnTo>
                    <a:pt x="396" y="591"/>
                  </a:lnTo>
                  <a:lnTo>
                    <a:pt x="393" y="600"/>
                  </a:lnTo>
                  <a:lnTo>
                    <a:pt x="391" y="608"/>
                  </a:lnTo>
                  <a:lnTo>
                    <a:pt x="388" y="617"/>
                  </a:lnTo>
                  <a:lnTo>
                    <a:pt x="384" y="617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fr-CA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grayWhite">
            <a:xfrm>
              <a:off x="48" y="1306"/>
              <a:ext cx="624" cy="371"/>
            </a:xfrm>
            <a:custGeom>
              <a:avLst/>
              <a:gdLst/>
              <a:ahLst/>
              <a:cxnLst>
                <a:cxn ang="0">
                  <a:pos x="186" y="342"/>
                </a:cxn>
                <a:cxn ang="0">
                  <a:pos x="175" y="308"/>
                </a:cxn>
                <a:cxn ang="0">
                  <a:pos x="149" y="280"/>
                </a:cxn>
                <a:cxn ang="0">
                  <a:pos x="124" y="270"/>
                </a:cxn>
                <a:cxn ang="0">
                  <a:pos x="104" y="269"/>
                </a:cxn>
                <a:cxn ang="0">
                  <a:pos x="10" y="290"/>
                </a:cxn>
                <a:cxn ang="0">
                  <a:pos x="3" y="264"/>
                </a:cxn>
                <a:cxn ang="0">
                  <a:pos x="0" y="236"/>
                </a:cxn>
                <a:cxn ang="0">
                  <a:pos x="4" y="214"/>
                </a:cxn>
                <a:cxn ang="0">
                  <a:pos x="22" y="200"/>
                </a:cxn>
                <a:cxn ang="0">
                  <a:pos x="53" y="200"/>
                </a:cxn>
                <a:cxn ang="0">
                  <a:pos x="90" y="208"/>
                </a:cxn>
                <a:cxn ang="0">
                  <a:pos x="126" y="190"/>
                </a:cxn>
                <a:cxn ang="0">
                  <a:pos x="144" y="33"/>
                </a:cxn>
                <a:cxn ang="0">
                  <a:pos x="174" y="28"/>
                </a:cxn>
                <a:cxn ang="0">
                  <a:pos x="206" y="31"/>
                </a:cxn>
                <a:cxn ang="0">
                  <a:pos x="230" y="57"/>
                </a:cxn>
                <a:cxn ang="0">
                  <a:pos x="236" y="99"/>
                </a:cxn>
                <a:cxn ang="0">
                  <a:pos x="249" y="138"/>
                </a:cxn>
                <a:cxn ang="0">
                  <a:pos x="293" y="159"/>
                </a:cxn>
                <a:cxn ang="0">
                  <a:pos x="345" y="148"/>
                </a:cxn>
                <a:cxn ang="0">
                  <a:pos x="366" y="119"/>
                </a:cxn>
                <a:cxn ang="0">
                  <a:pos x="361" y="91"/>
                </a:cxn>
                <a:cxn ang="0">
                  <a:pos x="352" y="62"/>
                </a:cxn>
                <a:cxn ang="0">
                  <a:pos x="363" y="34"/>
                </a:cxn>
                <a:cxn ang="0">
                  <a:pos x="398" y="17"/>
                </a:cxn>
                <a:cxn ang="0">
                  <a:pos x="439" y="7"/>
                </a:cxn>
                <a:cxn ang="0">
                  <a:pos x="474" y="5"/>
                </a:cxn>
                <a:cxn ang="0">
                  <a:pos x="479" y="37"/>
                </a:cxn>
                <a:cxn ang="0">
                  <a:pos x="483" y="70"/>
                </a:cxn>
                <a:cxn ang="0">
                  <a:pos x="507" y="97"/>
                </a:cxn>
                <a:cxn ang="0">
                  <a:pos x="535" y="101"/>
                </a:cxn>
                <a:cxn ang="0">
                  <a:pos x="566" y="94"/>
                </a:cxn>
                <a:cxn ang="0">
                  <a:pos x="598" y="94"/>
                </a:cxn>
                <a:cxn ang="0">
                  <a:pos x="620" y="125"/>
                </a:cxn>
                <a:cxn ang="0">
                  <a:pos x="621" y="162"/>
                </a:cxn>
                <a:cxn ang="0">
                  <a:pos x="608" y="178"/>
                </a:cxn>
                <a:cxn ang="0">
                  <a:pos x="573" y="183"/>
                </a:cxn>
                <a:cxn ang="0">
                  <a:pos x="524" y="186"/>
                </a:cxn>
                <a:cxn ang="0">
                  <a:pos x="514" y="197"/>
                </a:cxn>
                <a:cxn ang="0">
                  <a:pos x="519" y="333"/>
                </a:cxn>
                <a:cxn ang="0">
                  <a:pos x="486" y="342"/>
                </a:cxn>
                <a:cxn ang="0">
                  <a:pos x="449" y="344"/>
                </a:cxn>
                <a:cxn ang="0">
                  <a:pos x="412" y="338"/>
                </a:cxn>
                <a:cxn ang="0">
                  <a:pos x="402" y="311"/>
                </a:cxn>
                <a:cxn ang="0">
                  <a:pos x="402" y="283"/>
                </a:cxn>
                <a:cxn ang="0">
                  <a:pos x="397" y="254"/>
                </a:cxn>
                <a:cxn ang="0">
                  <a:pos x="367" y="236"/>
                </a:cxn>
                <a:cxn ang="0">
                  <a:pos x="329" y="237"/>
                </a:cxn>
                <a:cxn ang="0">
                  <a:pos x="289" y="248"/>
                </a:cxn>
                <a:cxn ang="0">
                  <a:pos x="263" y="264"/>
                </a:cxn>
                <a:cxn ang="0">
                  <a:pos x="262" y="293"/>
                </a:cxn>
                <a:cxn ang="0">
                  <a:pos x="276" y="322"/>
                </a:cxn>
                <a:cxn ang="0">
                  <a:pos x="257" y="360"/>
                </a:cxn>
                <a:cxn ang="0">
                  <a:pos x="210" y="364"/>
                </a:cxn>
              </a:cxnLst>
              <a:rect l="0" t="0" r="r" b="b"/>
              <a:pathLst>
                <a:path w="624" h="371">
                  <a:moveTo>
                    <a:pt x="191" y="370"/>
                  </a:moveTo>
                  <a:lnTo>
                    <a:pt x="190" y="363"/>
                  </a:lnTo>
                  <a:lnTo>
                    <a:pt x="189" y="356"/>
                  </a:lnTo>
                  <a:lnTo>
                    <a:pt x="188" y="349"/>
                  </a:lnTo>
                  <a:lnTo>
                    <a:pt x="186" y="342"/>
                  </a:lnTo>
                  <a:lnTo>
                    <a:pt x="185" y="335"/>
                  </a:lnTo>
                  <a:lnTo>
                    <a:pt x="182" y="328"/>
                  </a:lnTo>
                  <a:lnTo>
                    <a:pt x="181" y="321"/>
                  </a:lnTo>
                  <a:lnTo>
                    <a:pt x="178" y="315"/>
                  </a:lnTo>
                  <a:lnTo>
                    <a:pt x="175" y="308"/>
                  </a:lnTo>
                  <a:lnTo>
                    <a:pt x="171" y="302"/>
                  </a:lnTo>
                  <a:lnTo>
                    <a:pt x="167" y="296"/>
                  </a:lnTo>
                  <a:lnTo>
                    <a:pt x="162" y="290"/>
                  </a:lnTo>
                  <a:lnTo>
                    <a:pt x="156" y="285"/>
                  </a:lnTo>
                  <a:lnTo>
                    <a:pt x="149" y="280"/>
                  </a:lnTo>
                  <a:lnTo>
                    <a:pt x="143" y="276"/>
                  </a:lnTo>
                  <a:lnTo>
                    <a:pt x="134" y="273"/>
                  </a:lnTo>
                  <a:lnTo>
                    <a:pt x="131" y="271"/>
                  </a:lnTo>
                  <a:lnTo>
                    <a:pt x="128" y="270"/>
                  </a:lnTo>
                  <a:lnTo>
                    <a:pt x="124" y="270"/>
                  </a:lnTo>
                  <a:lnTo>
                    <a:pt x="121" y="270"/>
                  </a:lnTo>
                  <a:lnTo>
                    <a:pt x="117" y="270"/>
                  </a:lnTo>
                  <a:lnTo>
                    <a:pt x="113" y="271"/>
                  </a:lnTo>
                  <a:lnTo>
                    <a:pt x="109" y="270"/>
                  </a:lnTo>
                  <a:lnTo>
                    <a:pt x="104" y="269"/>
                  </a:lnTo>
                  <a:lnTo>
                    <a:pt x="22" y="307"/>
                  </a:lnTo>
                  <a:lnTo>
                    <a:pt x="19" y="304"/>
                  </a:lnTo>
                  <a:lnTo>
                    <a:pt x="15" y="300"/>
                  </a:lnTo>
                  <a:lnTo>
                    <a:pt x="13" y="296"/>
                  </a:lnTo>
                  <a:lnTo>
                    <a:pt x="10" y="290"/>
                  </a:lnTo>
                  <a:lnTo>
                    <a:pt x="9" y="286"/>
                  </a:lnTo>
                  <a:lnTo>
                    <a:pt x="6" y="280"/>
                  </a:lnTo>
                  <a:lnTo>
                    <a:pt x="5" y="275"/>
                  </a:lnTo>
                  <a:lnTo>
                    <a:pt x="4" y="270"/>
                  </a:lnTo>
                  <a:lnTo>
                    <a:pt x="3" y="264"/>
                  </a:lnTo>
                  <a:lnTo>
                    <a:pt x="2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221"/>
                  </a:lnTo>
                  <a:lnTo>
                    <a:pt x="2" y="217"/>
                  </a:lnTo>
                  <a:lnTo>
                    <a:pt x="4" y="214"/>
                  </a:lnTo>
                  <a:lnTo>
                    <a:pt x="6" y="211"/>
                  </a:lnTo>
                  <a:lnTo>
                    <a:pt x="9" y="208"/>
                  </a:lnTo>
                  <a:lnTo>
                    <a:pt x="12" y="206"/>
                  </a:lnTo>
                  <a:lnTo>
                    <a:pt x="16" y="203"/>
                  </a:lnTo>
                  <a:lnTo>
                    <a:pt x="22" y="200"/>
                  </a:lnTo>
                  <a:lnTo>
                    <a:pt x="28" y="200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7" y="200"/>
                  </a:lnTo>
                  <a:lnTo>
                    <a:pt x="53" y="200"/>
                  </a:lnTo>
                  <a:lnTo>
                    <a:pt x="60" y="201"/>
                  </a:lnTo>
                  <a:lnTo>
                    <a:pt x="67" y="204"/>
                  </a:lnTo>
                  <a:lnTo>
                    <a:pt x="74" y="207"/>
                  </a:lnTo>
                  <a:lnTo>
                    <a:pt x="81" y="208"/>
                  </a:lnTo>
                  <a:lnTo>
                    <a:pt x="90" y="208"/>
                  </a:lnTo>
                  <a:lnTo>
                    <a:pt x="97" y="207"/>
                  </a:lnTo>
                  <a:lnTo>
                    <a:pt x="105" y="204"/>
                  </a:lnTo>
                  <a:lnTo>
                    <a:pt x="113" y="200"/>
                  </a:lnTo>
                  <a:lnTo>
                    <a:pt x="119" y="196"/>
                  </a:lnTo>
                  <a:lnTo>
                    <a:pt x="126" y="190"/>
                  </a:lnTo>
                  <a:lnTo>
                    <a:pt x="131" y="183"/>
                  </a:lnTo>
                  <a:lnTo>
                    <a:pt x="127" y="35"/>
                  </a:lnTo>
                  <a:lnTo>
                    <a:pt x="133" y="35"/>
                  </a:lnTo>
                  <a:lnTo>
                    <a:pt x="138" y="34"/>
                  </a:lnTo>
                  <a:lnTo>
                    <a:pt x="144" y="33"/>
                  </a:lnTo>
                  <a:lnTo>
                    <a:pt x="150" y="32"/>
                  </a:lnTo>
                  <a:lnTo>
                    <a:pt x="156" y="31"/>
                  </a:lnTo>
                  <a:lnTo>
                    <a:pt x="162" y="30"/>
                  </a:lnTo>
                  <a:lnTo>
                    <a:pt x="168" y="29"/>
                  </a:lnTo>
                  <a:lnTo>
                    <a:pt x="174" y="28"/>
                  </a:lnTo>
                  <a:lnTo>
                    <a:pt x="181" y="28"/>
                  </a:lnTo>
                  <a:lnTo>
                    <a:pt x="186" y="28"/>
                  </a:lnTo>
                  <a:lnTo>
                    <a:pt x="193" y="28"/>
                  </a:lnTo>
                  <a:lnTo>
                    <a:pt x="199" y="30"/>
                  </a:lnTo>
                  <a:lnTo>
                    <a:pt x="206" y="31"/>
                  </a:lnTo>
                  <a:lnTo>
                    <a:pt x="211" y="34"/>
                  </a:lnTo>
                  <a:lnTo>
                    <a:pt x="218" y="37"/>
                  </a:lnTo>
                  <a:lnTo>
                    <a:pt x="225" y="41"/>
                  </a:lnTo>
                  <a:lnTo>
                    <a:pt x="228" y="48"/>
                  </a:lnTo>
                  <a:lnTo>
                    <a:pt x="230" y="57"/>
                  </a:lnTo>
                  <a:lnTo>
                    <a:pt x="232" y="65"/>
                  </a:lnTo>
                  <a:lnTo>
                    <a:pt x="234" y="73"/>
                  </a:lnTo>
                  <a:lnTo>
                    <a:pt x="234" y="82"/>
                  </a:lnTo>
                  <a:lnTo>
                    <a:pt x="235" y="91"/>
                  </a:lnTo>
                  <a:lnTo>
                    <a:pt x="236" y="99"/>
                  </a:lnTo>
                  <a:lnTo>
                    <a:pt x="238" y="108"/>
                  </a:lnTo>
                  <a:lnTo>
                    <a:pt x="239" y="116"/>
                  </a:lnTo>
                  <a:lnTo>
                    <a:pt x="242" y="124"/>
                  </a:lnTo>
                  <a:lnTo>
                    <a:pt x="245" y="131"/>
                  </a:lnTo>
                  <a:lnTo>
                    <a:pt x="249" y="138"/>
                  </a:lnTo>
                  <a:lnTo>
                    <a:pt x="256" y="145"/>
                  </a:lnTo>
                  <a:lnTo>
                    <a:pt x="263" y="150"/>
                  </a:lnTo>
                  <a:lnTo>
                    <a:pt x="273" y="155"/>
                  </a:lnTo>
                  <a:lnTo>
                    <a:pt x="284" y="159"/>
                  </a:lnTo>
                  <a:lnTo>
                    <a:pt x="293" y="159"/>
                  </a:lnTo>
                  <a:lnTo>
                    <a:pt x="303" y="159"/>
                  </a:lnTo>
                  <a:lnTo>
                    <a:pt x="314" y="158"/>
                  </a:lnTo>
                  <a:lnTo>
                    <a:pt x="325" y="156"/>
                  </a:lnTo>
                  <a:lnTo>
                    <a:pt x="335" y="152"/>
                  </a:lnTo>
                  <a:lnTo>
                    <a:pt x="345" y="148"/>
                  </a:lnTo>
                  <a:lnTo>
                    <a:pt x="353" y="142"/>
                  </a:lnTo>
                  <a:lnTo>
                    <a:pt x="359" y="134"/>
                  </a:lnTo>
                  <a:lnTo>
                    <a:pt x="363" y="129"/>
                  </a:lnTo>
                  <a:lnTo>
                    <a:pt x="365" y="124"/>
                  </a:lnTo>
                  <a:lnTo>
                    <a:pt x="366" y="119"/>
                  </a:lnTo>
                  <a:lnTo>
                    <a:pt x="366" y="113"/>
                  </a:lnTo>
                  <a:lnTo>
                    <a:pt x="366" y="108"/>
                  </a:lnTo>
                  <a:lnTo>
                    <a:pt x="365" y="102"/>
                  </a:lnTo>
                  <a:lnTo>
                    <a:pt x="364" y="96"/>
                  </a:lnTo>
                  <a:lnTo>
                    <a:pt x="361" y="91"/>
                  </a:lnTo>
                  <a:lnTo>
                    <a:pt x="359" y="86"/>
                  </a:lnTo>
                  <a:lnTo>
                    <a:pt x="357" y="79"/>
                  </a:lnTo>
                  <a:lnTo>
                    <a:pt x="354" y="73"/>
                  </a:lnTo>
                  <a:lnTo>
                    <a:pt x="354" y="68"/>
                  </a:lnTo>
                  <a:lnTo>
                    <a:pt x="352" y="62"/>
                  </a:lnTo>
                  <a:lnTo>
                    <a:pt x="351" y="57"/>
                  </a:lnTo>
                  <a:lnTo>
                    <a:pt x="351" y="51"/>
                  </a:lnTo>
                  <a:lnTo>
                    <a:pt x="352" y="44"/>
                  </a:lnTo>
                  <a:lnTo>
                    <a:pt x="357" y="39"/>
                  </a:lnTo>
                  <a:lnTo>
                    <a:pt x="363" y="34"/>
                  </a:lnTo>
                  <a:lnTo>
                    <a:pt x="369" y="30"/>
                  </a:lnTo>
                  <a:lnTo>
                    <a:pt x="376" y="26"/>
                  </a:lnTo>
                  <a:lnTo>
                    <a:pt x="383" y="22"/>
                  </a:lnTo>
                  <a:lnTo>
                    <a:pt x="391" y="19"/>
                  </a:lnTo>
                  <a:lnTo>
                    <a:pt x="398" y="17"/>
                  </a:lnTo>
                  <a:lnTo>
                    <a:pt x="407" y="14"/>
                  </a:lnTo>
                  <a:lnTo>
                    <a:pt x="414" y="12"/>
                  </a:lnTo>
                  <a:lnTo>
                    <a:pt x="422" y="10"/>
                  </a:lnTo>
                  <a:lnTo>
                    <a:pt x="431" y="9"/>
                  </a:lnTo>
                  <a:lnTo>
                    <a:pt x="439" y="7"/>
                  </a:lnTo>
                  <a:lnTo>
                    <a:pt x="448" y="5"/>
                  </a:lnTo>
                  <a:lnTo>
                    <a:pt x="456" y="3"/>
                  </a:lnTo>
                  <a:lnTo>
                    <a:pt x="464" y="2"/>
                  </a:lnTo>
                  <a:lnTo>
                    <a:pt x="472" y="0"/>
                  </a:lnTo>
                  <a:lnTo>
                    <a:pt x="474" y="5"/>
                  </a:lnTo>
                  <a:lnTo>
                    <a:pt x="476" y="11"/>
                  </a:lnTo>
                  <a:lnTo>
                    <a:pt x="477" y="17"/>
                  </a:lnTo>
                  <a:lnTo>
                    <a:pt x="478" y="24"/>
                  </a:lnTo>
                  <a:lnTo>
                    <a:pt x="478" y="30"/>
                  </a:lnTo>
                  <a:lnTo>
                    <a:pt x="479" y="37"/>
                  </a:lnTo>
                  <a:lnTo>
                    <a:pt x="479" y="44"/>
                  </a:lnTo>
                  <a:lnTo>
                    <a:pt x="479" y="51"/>
                  </a:lnTo>
                  <a:lnTo>
                    <a:pt x="479" y="57"/>
                  </a:lnTo>
                  <a:lnTo>
                    <a:pt x="481" y="64"/>
                  </a:lnTo>
                  <a:lnTo>
                    <a:pt x="483" y="70"/>
                  </a:lnTo>
                  <a:lnTo>
                    <a:pt x="485" y="76"/>
                  </a:lnTo>
                  <a:lnTo>
                    <a:pt x="488" y="82"/>
                  </a:lnTo>
                  <a:lnTo>
                    <a:pt x="493" y="88"/>
                  </a:lnTo>
                  <a:lnTo>
                    <a:pt x="499" y="92"/>
                  </a:lnTo>
                  <a:lnTo>
                    <a:pt x="507" y="97"/>
                  </a:lnTo>
                  <a:lnTo>
                    <a:pt x="512" y="99"/>
                  </a:lnTo>
                  <a:lnTo>
                    <a:pt x="517" y="101"/>
                  </a:lnTo>
                  <a:lnTo>
                    <a:pt x="523" y="102"/>
                  </a:lnTo>
                  <a:lnTo>
                    <a:pt x="529" y="102"/>
                  </a:lnTo>
                  <a:lnTo>
                    <a:pt x="535" y="101"/>
                  </a:lnTo>
                  <a:lnTo>
                    <a:pt x="541" y="99"/>
                  </a:lnTo>
                  <a:lnTo>
                    <a:pt x="547" y="98"/>
                  </a:lnTo>
                  <a:lnTo>
                    <a:pt x="554" y="97"/>
                  </a:lnTo>
                  <a:lnTo>
                    <a:pt x="560" y="95"/>
                  </a:lnTo>
                  <a:lnTo>
                    <a:pt x="566" y="94"/>
                  </a:lnTo>
                  <a:lnTo>
                    <a:pt x="572" y="92"/>
                  </a:lnTo>
                  <a:lnTo>
                    <a:pt x="579" y="92"/>
                  </a:lnTo>
                  <a:lnTo>
                    <a:pt x="584" y="92"/>
                  </a:lnTo>
                  <a:lnTo>
                    <a:pt x="591" y="92"/>
                  </a:lnTo>
                  <a:lnTo>
                    <a:pt x="598" y="94"/>
                  </a:lnTo>
                  <a:lnTo>
                    <a:pt x="603" y="97"/>
                  </a:lnTo>
                  <a:lnTo>
                    <a:pt x="610" y="102"/>
                  </a:lnTo>
                  <a:lnTo>
                    <a:pt x="614" y="109"/>
                  </a:lnTo>
                  <a:lnTo>
                    <a:pt x="618" y="117"/>
                  </a:lnTo>
                  <a:lnTo>
                    <a:pt x="620" y="125"/>
                  </a:lnTo>
                  <a:lnTo>
                    <a:pt x="621" y="133"/>
                  </a:lnTo>
                  <a:lnTo>
                    <a:pt x="622" y="142"/>
                  </a:lnTo>
                  <a:lnTo>
                    <a:pt x="623" y="151"/>
                  </a:lnTo>
                  <a:lnTo>
                    <a:pt x="623" y="159"/>
                  </a:lnTo>
                  <a:lnTo>
                    <a:pt x="621" y="162"/>
                  </a:lnTo>
                  <a:lnTo>
                    <a:pt x="619" y="165"/>
                  </a:lnTo>
                  <a:lnTo>
                    <a:pt x="618" y="169"/>
                  </a:lnTo>
                  <a:lnTo>
                    <a:pt x="615" y="172"/>
                  </a:lnTo>
                  <a:lnTo>
                    <a:pt x="612" y="175"/>
                  </a:lnTo>
                  <a:lnTo>
                    <a:pt x="608" y="178"/>
                  </a:lnTo>
                  <a:lnTo>
                    <a:pt x="604" y="181"/>
                  </a:lnTo>
                  <a:lnTo>
                    <a:pt x="599" y="183"/>
                  </a:lnTo>
                  <a:lnTo>
                    <a:pt x="591" y="184"/>
                  </a:lnTo>
                  <a:lnTo>
                    <a:pt x="582" y="184"/>
                  </a:lnTo>
                  <a:lnTo>
                    <a:pt x="573" y="183"/>
                  </a:lnTo>
                  <a:lnTo>
                    <a:pt x="564" y="182"/>
                  </a:lnTo>
                  <a:lnTo>
                    <a:pt x="554" y="181"/>
                  </a:lnTo>
                  <a:lnTo>
                    <a:pt x="545" y="182"/>
                  </a:lnTo>
                  <a:lnTo>
                    <a:pt x="535" y="183"/>
                  </a:lnTo>
                  <a:lnTo>
                    <a:pt x="524" y="186"/>
                  </a:lnTo>
                  <a:lnTo>
                    <a:pt x="523" y="188"/>
                  </a:lnTo>
                  <a:lnTo>
                    <a:pt x="521" y="191"/>
                  </a:lnTo>
                  <a:lnTo>
                    <a:pt x="519" y="192"/>
                  </a:lnTo>
                  <a:lnTo>
                    <a:pt x="517" y="194"/>
                  </a:lnTo>
                  <a:lnTo>
                    <a:pt x="514" y="197"/>
                  </a:lnTo>
                  <a:lnTo>
                    <a:pt x="512" y="199"/>
                  </a:lnTo>
                  <a:lnTo>
                    <a:pt x="509" y="203"/>
                  </a:lnTo>
                  <a:lnTo>
                    <a:pt x="507" y="207"/>
                  </a:lnTo>
                  <a:lnTo>
                    <a:pt x="524" y="331"/>
                  </a:lnTo>
                  <a:lnTo>
                    <a:pt x="519" y="333"/>
                  </a:lnTo>
                  <a:lnTo>
                    <a:pt x="512" y="335"/>
                  </a:lnTo>
                  <a:lnTo>
                    <a:pt x="507" y="338"/>
                  </a:lnTo>
                  <a:lnTo>
                    <a:pt x="500" y="339"/>
                  </a:lnTo>
                  <a:lnTo>
                    <a:pt x="493" y="341"/>
                  </a:lnTo>
                  <a:lnTo>
                    <a:pt x="486" y="342"/>
                  </a:lnTo>
                  <a:lnTo>
                    <a:pt x="479" y="343"/>
                  </a:lnTo>
                  <a:lnTo>
                    <a:pt x="471" y="344"/>
                  </a:lnTo>
                  <a:lnTo>
                    <a:pt x="464" y="344"/>
                  </a:lnTo>
                  <a:lnTo>
                    <a:pt x="456" y="344"/>
                  </a:lnTo>
                  <a:lnTo>
                    <a:pt x="449" y="344"/>
                  </a:lnTo>
                  <a:lnTo>
                    <a:pt x="441" y="344"/>
                  </a:lnTo>
                  <a:lnTo>
                    <a:pt x="433" y="342"/>
                  </a:lnTo>
                  <a:lnTo>
                    <a:pt x="426" y="341"/>
                  </a:lnTo>
                  <a:lnTo>
                    <a:pt x="419" y="340"/>
                  </a:lnTo>
                  <a:lnTo>
                    <a:pt x="412" y="338"/>
                  </a:lnTo>
                  <a:lnTo>
                    <a:pt x="408" y="333"/>
                  </a:lnTo>
                  <a:lnTo>
                    <a:pt x="405" y="328"/>
                  </a:lnTo>
                  <a:lnTo>
                    <a:pt x="403" y="322"/>
                  </a:lnTo>
                  <a:lnTo>
                    <a:pt x="402" y="316"/>
                  </a:lnTo>
                  <a:lnTo>
                    <a:pt x="402" y="311"/>
                  </a:lnTo>
                  <a:lnTo>
                    <a:pt x="401" y="306"/>
                  </a:lnTo>
                  <a:lnTo>
                    <a:pt x="401" y="300"/>
                  </a:lnTo>
                  <a:lnTo>
                    <a:pt x="401" y="294"/>
                  </a:lnTo>
                  <a:lnTo>
                    <a:pt x="402" y="289"/>
                  </a:lnTo>
                  <a:lnTo>
                    <a:pt x="402" y="283"/>
                  </a:lnTo>
                  <a:lnTo>
                    <a:pt x="402" y="277"/>
                  </a:lnTo>
                  <a:lnTo>
                    <a:pt x="401" y="271"/>
                  </a:lnTo>
                  <a:lnTo>
                    <a:pt x="400" y="266"/>
                  </a:lnTo>
                  <a:lnTo>
                    <a:pt x="398" y="260"/>
                  </a:lnTo>
                  <a:lnTo>
                    <a:pt x="397" y="254"/>
                  </a:lnTo>
                  <a:lnTo>
                    <a:pt x="393" y="248"/>
                  </a:lnTo>
                  <a:lnTo>
                    <a:pt x="388" y="244"/>
                  </a:lnTo>
                  <a:lnTo>
                    <a:pt x="381" y="240"/>
                  </a:lnTo>
                  <a:lnTo>
                    <a:pt x="374" y="238"/>
                  </a:lnTo>
                  <a:lnTo>
                    <a:pt x="367" y="236"/>
                  </a:lnTo>
                  <a:lnTo>
                    <a:pt x="360" y="235"/>
                  </a:lnTo>
                  <a:lnTo>
                    <a:pt x="353" y="235"/>
                  </a:lnTo>
                  <a:lnTo>
                    <a:pt x="345" y="235"/>
                  </a:lnTo>
                  <a:lnTo>
                    <a:pt x="337" y="236"/>
                  </a:lnTo>
                  <a:lnTo>
                    <a:pt x="329" y="237"/>
                  </a:lnTo>
                  <a:lnTo>
                    <a:pt x="321" y="239"/>
                  </a:lnTo>
                  <a:lnTo>
                    <a:pt x="313" y="241"/>
                  </a:lnTo>
                  <a:lnTo>
                    <a:pt x="306" y="243"/>
                  </a:lnTo>
                  <a:lnTo>
                    <a:pt x="297" y="245"/>
                  </a:lnTo>
                  <a:lnTo>
                    <a:pt x="289" y="248"/>
                  </a:lnTo>
                  <a:lnTo>
                    <a:pt x="281" y="250"/>
                  </a:lnTo>
                  <a:lnTo>
                    <a:pt x="273" y="252"/>
                  </a:lnTo>
                  <a:lnTo>
                    <a:pt x="270" y="255"/>
                  </a:lnTo>
                  <a:lnTo>
                    <a:pt x="267" y="260"/>
                  </a:lnTo>
                  <a:lnTo>
                    <a:pt x="263" y="264"/>
                  </a:lnTo>
                  <a:lnTo>
                    <a:pt x="260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7"/>
                  </a:lnTo>
                  <a:lnTo>
                    <a:pt x="262" y="293"/>
                  </a:lnTo>
                  <a:lnTo>
                    <a:pt x="265" y="299"/>
                  </a:lnTo>
                  <a:lnTo>
                    <a:pt x="268" y="304"/>
                  </a:lnTo>
                  <a:lnTo>
                    <a:pt x="271" y="310"/>
                  </a:lnTo>
                  <a:lnTo>
                    <a:pt x="273" y="316"/>
                  </a:lnTo>
                  <a:lnTo>
                    <a:pt x="276" y="322"/>
                  </a:lnTo>
                  <a:lnTo>
                    <a:pt x="277" y="328"/>
                  </a:lnTo>
                  <a:lnTo>
                    <a:pt x="277" y="334"/>
                  </a:lnTo>
                  <a:lnTo>
                    <a:pt x="277" y="341"/>
                  </a:lnTo>
                  <a:lnTo>
                    <a:pt x="266" y="355"/>
                  </a:lnTo>
                  <a:lnTo>
                    <a:pt x="257" y="360"/>
                  </a:lnTo>
                  <a:lnTo>
                    <a:pt x="248" y="362"/>
                  </a:lnTo>
                  <a:lnTo>
                    <a:pt x="239" y="363"/>
                  </a:lnTo>
                  <a:lnTo>
                    <a:pt x="230" y="363"/>
                  </a:lnTo>
                  <a:lnTo>
                    <a:pt x="220" y="364"/>
                  </a:lnTo>
                  <a:lnTo>
                    <a:pt x="210" y="364"/>
                  </a:lnTo>
                  <a:lnTo>
                    <a:pt x="201" y="366"/>
                  </a:lnTo>
                  <a:lnTo>
                    <a:pt x="191" y="37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fr-CA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grayWhite">
            <a:xfrm>
              <a:off x="0" y="706"/>
              <a:ext cx="506" cy="470"/>
            </a:xfrm>
            <a:custGeom>
              <a:avLst/>
              <a:gdLst/>
              <a:ahLst/>
              <a:cxnLst>
                <a:cxn ang="0">
                  <a:pos x="229" y="453"/>
                </a:cxn>
                <a:cxn ang="0">
                  <a:pos x="200" y="429"/>
                </a:cxn>
                <a:cxn ang="0">
                  <a:pos x="175" y="402"/>
                </a:cxn>
                <a:cxn ang="0">
                  <a:pos x="158" y="368"/>
                </a:cxn>
                <a:cxn ang="0">
                  <a:pos x="241" y="275"/>
                </a:cxn>
                <a:cxn ang="0">
                  <a:pos x="224" y="248"/>
                </a:cxn>
                <a:cxn ang="0">
                  <a:pos x="198" y="228"/>
                </a:cxn>
                <a:cxn ang="0">
                  <a:pos x="166" y="214"/>
                </a:cxn>
                <a:cxn ang="0">
                  <a:pos x="139" y="217"/>
                </a:cxn>
                <a:cxn ang="0">
                  <a:pos x="128" y="238"/>
                </a:cxn>
                <a:cxn ang="0">
                  <a:pos x="120" y="262"/>
                </a:cxn>
                <a:cxn ang="0">
                  <a:pos x="104" y="283"/>
                </a:cxn>
                <a:cxn ang="0">
                  <a:pos x="77" y="291"/>
                </a:cxn>
                <a:cxn ang="0">
                  <a:pos x="53" y="288"/>
                </a:cxn>
                <a:cxn ang="0">
                  <a:pos x="31" y="275"/>
                </a:cxn>
                <a:cxn ang="0">
                  <a:pos x="12" y="257"/>
                </a:cxn>
                <a:cxn ang="0">
                  <a:pos x="61" y="109"/>
                </a:cxn>
                <a:cxn ang="0">
                  <a:pos x="24" y="85"/>
                </a:cxn>
                <a:cxn ang="0">
                  <a:pos x="0" y="53"/>
                </a:cxn>
                <a:cxn ang="0">
                  <a:pos x="19" y="22"/>
                </a:cxn>
                <a:cxn ang="0">
                  <a:pos x="54" y="0"/>
                </a:cxn>
                <a:cxn ang="0">
                  <a:pos x="82" y="6"/>
                </a:cxn>
                <a:cxn ang="0">
                  <a:pos x="103" y="29"/>
                </a:cxn>
                <a:cxn ang="0">
                  <a:pos x="132" y="57"/>
                </a:cxn>
                <a:cxn ang="0">
                  <a:pos x="175" y="64"/>
                </a:cxn>
                <a:cxn ang="0">
                  <a:pos x="215" y="43"/>
                </a:cxn>
                <a:cxn ang="0">
                  <a:pos x="243" y="16"/>
                </a:cxn>
                <a:cxn ang="0">
                  <a:pos x="265" y="22"/>
                </a:cxn>
                <a:cxn ang="0">
                  <a:pos x="284" y="34"/>
                </a:cxn>
                <a:cxn ang="0">
                  <a:pos x="301" y="52"/>
                </a:cxn>
                <a:cxn ang="0">
                  <a:pos x="318" y="72"/>
                </a:cxn>
                <a:cxn ang="0">
                  <a:pos x="314" y="98"/>
                </a:cxn>
                <a:cxn ang="0">
                  <a:pos x="296" y="115"/>
                </a:cxn>
                <a:cxn ang="0">
                  <a:pos x="278" y="123"/>
                </a:cxn>
                <a:cxn ang="0">
                  <a:pos x="260" y="130"/>
                </a:cxn>
                <a:cxn ang="0">
                  <a:pos x="249" y="152"/>
                </a:cxn>
                <a:cxn ang="0">
                  <a:pos x="257" y="180"/>
                </a:cxn>
                <a:cxn ang="0">
                  <a:pos x="288" y="210"/>
                </a:cxn>
                <a:cxn ang="0">
                  <a:pos x="321" y="231"/>
                </a:cxn>
                <a:cxn ang="0">
                  <a:pos x="339" y="231"/>
                </a:cxn>
                <a:cxn ang="0">
                  <a:pos x="358" y="228"/>
                </a:cxn>
                <a:cxn ang="0">
                  <a:pos x="377" y="200"/>
                </a:cxn>
                <a:cxn ang="0">
                  <a:pos x="385" y="171"/>
                </a:cxn>
                <a:cxn ang="0">
                  <a:pos x="404" y="158"/>
                </a:cxn>
                <a:cxn ang="0">
                  <a:pos x="497" y="213"/>
                </a:cxn>
                <a:cxn ang="0">
                  <a:pos x="482" y="238"/>
                </a:cxn>
                <a:cxn ang="0">
                  <a:pos x="458" y="259"/>
                </a:cxn>
                <a:cxn ang="0">
                  <a:pos x="438" y="282"/>
                </a:cxn>
                <a:cxn ang="0">
                  <a:pos x="434" y="313"/>
                </a:cxn>
                <a:cxn ang="0">
                  <a:pos x="467" y="339"/>
                </a:cxn>
                <a:cxn ang="0">
                  <a:pos x="505" y="362"/>
                </a:cxn>
                <a:cxn ang="0">
                  <a:pos x="329" y="370"/>
                </a:cxn>
                <a:cxn ang="0">
                  <a:pos x="306" y="395"/>
                </a:cxn>
                <a:cxn ang="0">
                  <a:pos x="287" y="423"/>
                </a:cxn>
                <a:cxn ang="0">
                  <a:pos x="267" y="452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fr-CA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grayWhite">
            <a:xfrm>
              <a:off x="538" y="441"/>
              <a:ext cx="512" cy="509"/>
            </a:xfrm>
            <a:custGeom>
              <a:avLst/>
              <a:gdLst/>
              <a:ahLst/>
              <a:cxnLst>
                <a:cxn ang="0">
                  <a:pos x="67" y="492"/>
                </a:cxn>
                <a:cxn ang="0">
                  <a:pos x="45" y="451"/>
                </a:cxn>
                <a:cxn ang="0">
                  <a:pos x="68" y="418"/>
                </a:cxn>
                <a:cxn ang="0">
                  <a:pos x="106" y="391"/>
                </a:cxn>
                <a:cxn ang="0">
                  <a:pos x="105" y="352"/>
                </a:cxn>
                <a:cxn ang="0">
                  <a:pos x="79" y="324"/>
                </a:cxn>
                <a:cxn ang="0">
                  <a:pos x="44" y="302"/>
                </a:cxn>
                <a:cxn ang="0">
                  <a:pos x="7" y="280"/>
                </a:cxn>
                <a:cxn ang="0">
                  <a:pos x="2" y="258"/>
                </a:cxn>
                <a:cxn ang="0">
                  <a:pos x="13" y="239"/>
                </a:cxn>
                <a:cxn ang="0">
                  <a:pos x="29" y="220"/>
                </a:cxn>
                <a:cxn ang="0">
                  <a:pos x="43" y="201"/>
                </a:cxn>
                <a:cxn ang="0">
                  <a:pos x="65" y="184"/>
                </a:cxn>
                <a:cxn ang="0">
                  <a:pos x="100" y="191"/>
                </a:cxn>
                <a:cxn ang="0">
                  <a:pos x="124" y="210"/>
                </a:cxn>
                <a:cxn ang="0">
                  <a:pos x="150" y="233"/>
                </a:cxn>
                <a:cxn ang="0">
                  <a:pos x="179" y="232"/>
                </a:cxn>
                <a:cxn ang="0">
                  <a:pos x="207" y="223"/>
                </a:cxn>
                <a:cxn ang="0">
                  <a:pos x="230" y="198"/>
                </a:cxn>
                <a:cxn ang="0">
                  <a:pos x="242" y="165"/>
                </a:cxn>
                <a:cxn ang="0">
                  <a:pos x="226" y="143"/>
                </a:cxn>
                <a:cxn ang="0">
                  <a:pos x="203" y="132"/>
                </a:cxn>
                <a:cxn ang="0">
                  <a:pos x="176" y="122"/>
                </a:cxn>
                <a:cxn ang="0">
                  <a:pos x="153" y="111"/>
                </a:cxn>
                <a:cxn ang="0">
                  <a:pos x="142" y="80"/>
                </a:cxn>
                <a:cxn ang="0">
                  <a:pos x="163" y="50"/>
                </a:cxn>
                <a:cxn ang="0">
                  <a:pos x="187" y="36"/>
                </a:cxn>
                <a:cxn ang="0">
                  <a:pos x="211" y="18"/>
                </a:cxn>
                <a:cxn ang="0">
                  <a:pos x="243" y="28"/>
                </a:cxn>
                <a:cxn ang="0">
                  <a:pos x="277" y="54"/>
                </a:cxn>
                <a:cxn ang="0">
                  <a:pos x="314" y="72"/>
                </a:cxn>
                <a:cxn ang="0">
                  <a:pos x="355" y="68"/>
                </a:cxn>
                <a:cxn ang="0">
                  <a:pos x="382" y="36"/>
                </a:cxn>
                <a:cxn ang="0">
                  <a:pos x="411" y="3"/>
                </a:cxn>
                <a:cxn ang="0">
                  <a:pos x="453" y="10"/>
                </a:cxn>
                <a:cxn ang="0">
                  <a:pos x="486" y="36"/>
                </a:cxn>
                <a:cxn ang="0">
                  <a:pos x="489" y="68"/>
                </a:cxn>
                <a:cxn ang="0">
                  <a:pos x="466" y="88"/>
                </a:cxn>
                <a:cxn ang="0">
                  <a:pos x="437" y="107"/>
                </a:cxn>
                <a:cxn ang="0">
                  <a:pos x="422" y="133"/>
                </a:cxn>
                <a:cxn ang="0">
                  <a:pos x="419" y="317"/>
                </a:cxn>
                <a:cxn ang="0">
                  <a:pos x="388" y="302"/>
                </a:cxn>
                <a:cxn ang="0">
                  <a:pos x="364" y="273"/>
                </a:cxn>
                <a:cxn ang="0">
                  <a:pos x="336" y="250"/>
                </a:cxn>
                <a:cxn ang="0">
                  <a:pos x="299" y="252"/>
                </a:cxn>
                <a:cxn ang="0">
                  <a:pos x="275" y="270"/>
                </a:cxn>
                <a:cxn ang="0">
                  <a:pos x="255" y="294"/>
                </a:cxn>
                <a:cxn ang="0">
                  <a:pos x="242" y="323"/>
                </a:cxn>
                <a:cxn ang="0">
                  <a:pos x="241" y="353"/>
                </a:cxn>
                <a:cxn ang="0">
                  <a:pos x="257" y="364"/>
                </a:cxn>
                <a:cxn ang="0">
                  <a:pos x="279" y="368"/>
                </a:cxn>
                <a:cxn ang="0">
                  <a:pos x="304" y="370"/>
                </a:cxn>
                <a:cxn ang="0">
                  <a:pos x="330" y="376"/>
                </a:cxn>
                <a:cxn ang="0">
                  <a:pos x="353" y="407"/>
                </a:cxn>
                <a:cxn ang="0">
                  <a:pos x="352" y="443"/>
                </a:cxn>
                <a:cxn ang="0">
                  <a:pos x="334" y="462"/>
                </a:cxn>
                <a:cxn ang="0">
                  <a:pos x="311" y="479"/>
                </a:cxn>
                <a:cxn ang="0">
                  <a:pos x="278" y="465"/>
                </a:cxn>
                <a:cxn ang="0">
                  <a:pos x="241" y="445"/>
                </a:cxn>
                <a:cxn ang="0">
                  <a:pos x="202" y="432"/>
                </a:cxn>
                <a:cxn ang="0">
                  <a:pos x="98" y="508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fr-CA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White">
            <a:xfrm>
              <a:off x="459" y="2344"/>
              <a:ext cx="506" cy="470"/>
            </a:xfrm>
            <a:custGeom>
              <a:avLst/>
              <a:gdLst/>
              <a:ahLst/>
              <a:cxnLst>
                <a:cxn ang="0">
                  <a:pos x="229" y="453"/>
                </a:cxn>
                <a:cxn ang="0">
                  <a:pos x="200" y="429"/>
                </a:cxn>
                <a:cxn ang="0">
                  <a:pos x="175" y="402"/>
                </a:cxn>
                <a:cxn ang="0">
                  <a:pos x="158" y="368"/>
                </a:cxn>
                <a:cxn ang="0">
                  <a:pos x="241" y="275"/>
                </a:cxn>
                <a:cxn ang="0">
                  <a:pos x="224" y="248"/>
                </a:cxn>
                <a:cxn ang="0">
                  <a:pos x="198" y="228"/>
                </a:cxn>
                <a:cxn ang="0">
                  <a:pos x="166" y="214"/>
                </a:cxn>
                <a:cxn ang="0">
                  <a:pos x="139" y="217"/>
                </a:cxn>
                <a:cxn ang="0">
                  <a:pos x="128" y="238"/>
                </a:cxn>
                <a:cxn ang="0">
                  <a:pos x="120" y="262"/>
                </a:cxn>
                <a:cxn ang="0">
                  <a:pos x="104" y="283"/>
                </a:cxn>
                <a:cxn ang="0">
                  <a:pos x="77" y="291"/>
                </a:cxn>
                <a:cxn ang="0">
                  <a:pos x="53" y="288"/>
                </a:cxn>
                <a:cxn ang="0">
                  <a:pos x="31" y="275"/>
                </a:cxn>
                <a:cxn ang="0">
                  <a:pos x="12" y="257"/>
                </a:cxn>
                <a:cxn ang="0">
                  <a:pos x="61" y="109"/>
                </a:cxn>
                <a:cxn ang="0">
                  <a:pos x="24" y="85"/>
                </a:cxn>
                <a:cxn ang="0">
                  <a:pos x="0" y="53"/>
                </a:cxn>
                <a:cxn ang="0">
                  <a:pos x="19" y="22"/>
                </a:cxn>
                <a:cxn ang="0">
                  <a:pos x="54" y="0"/>
                </a:cxn>
                <a:cxn ang="0">
                  <a:pos x="82" y="6"/>
                </a:cxn>
                <a:cxn ang="0">
                  <a:pos x="103" y="29"/>
                </a:cxn>
                <a:cxn ang="0">
                  <a:pos x="132" y="57"/>
                </a:cxn>
                <a:cxn ang="0">
                  <a:pos x="175" y="64"/>
                </a:cxn>
                <a:cxn ang="0">
                  <a:pos x="215" y="43"/>
                </a:cxn>
                <a:cxn ang="0">
                  <a:pos x="243" y="16"/>
                </a:cxn>
                <a:cxn ang="0">
                  <a:pos x="265" y="22"/>
                </a:cxn>
                <a:cxn ang="0">
                  <a:pos x="284" y="34"/>
                </a:cxn>
                <a:cxn ang="0">
                  <a:pos x="301" y="52"/>
                </a:cxn>
                <a:cxn ang="0">
                  <a:pos x="318" y="72"/>
                </a:cxn>
                <a:cxn ang="0">
                  <a:pos x="314" y="98"/>
                </a:cxn>
                <a:cxn ang="0">
                  <a:pos x="296" y="115"/>
                </a:cxn>
                <a:cxn ang="0">
                  <a:pos x="278" y="123"/>
                </a:cxn>
                <a:cxn ang="0">
                  <a:pos x="260" y="130"/>
                </a:cxn>
                <a:cxn ang="0">
                  <a:pos x="249" y="152"/>
                </a:cxn>
                <a:cxn ang="0">
                  <a:pos x="257" y="180"/>
                </a:cxn>
                <a:cxn ang="0">
                  <a:pos x="288" y="210"/>
                </a:cxn>
                <a:cxn ang="0">
                  <a:pos x="321" y="231"/>
                </a:cxn>
                <a:cxn ang="0">
                  <a:pos x="339" y="231"/>
                </a:cxn>
                <a:cxn ang="0">
                  <a:pos x="358" y="228"/>
                </a:cxn>
                <a:cxn ang="0">
                  <a:pos x="377" y="200"/>
                </a:cxn>
                <a:cxn ang="0">
                  <a:pos x="385" y="171"/>
                </a:cxn>
                <a:cxn ang="0">
                  <a:pos x="404" y="158"/>
                </a:cxn>
                <a:cxn ang="0">
                  <a:pos x="497" y="213"/>
                </a:cxn>
                <a:cxn ang="0">
                  <a:pos x="482" y="238"/>
                </a:cxn>
                <a:cxn ang="0">
                  <a:pos x="458" y="259"/>
                </a:cxn>
                <a:cxn ang="0">
                  <a:pos x="438" y="282"/>
                </a:cxn>
                <a:cxn ang="0">
                  <a:pos x="434" y="313"/>
                </a:cxn>
                <a:cxn ang="0">
                  <a:pos x="467" y="339"/>
                </a:cxn>
                <a:cxn ang="0">
                  <a:pos x="505" y="362"/>
                </a:cxn>
                <a:cxn ang="0">
                  <a:pos x="329" y="370"/>
                </a:cxn>
                <a:cxn ang="0">
                  <a:pos x="306" y="395"/>
                </a:cxn>
                <a:cxn ang="0">
                  <a:pos x="287" y="423"/>
                </a:cxn>
                <a:cxn ang="0">
                  <a:pos x="267" y="452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fr-CA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White">
            <a:xfrm>
              <a:off x="477" y="2884"/>
              <a:ext cx="447" cy="520"/>
            </a:xfrm>
            <a:custGeom>
              <a:avLst/>
              <a:gdLst/>
              <a:ahLst/>
              <a:cxnLst>
                <a:cxn ang="0">
                  <a:pos x="254" y="495"/>
                </a:cxn>
                <a:cxn ang="0">
                  <a:pos x="245" y="454"/>
                </a:cxn>
                <a:cxn ang="0">
                  <a:pos x="230" y="417"/>
                </a:cxn>
                <a:cxn ang="0">
                  <a:pos x="193" y="402"/>
                </a:cxn>
                <a:cxn ang="0">
                  <a:pos x="150" y="412"/>
                </a:cxn>
                <a:cxn ang="0">
                  <a:pos x="112" y="417"/>
                </a:cxn>
                <a:cxn ang="0">
                  <a:pos x="93" y="399"/>
                </a:cxn>
                <a:cxn ang="0">
                  <a:pos x="81" y="370"/>
                </a:cxn>
                <a:cxn ang="0">
                  <a:pos x="75" y="339"/>
                </a:cxn>
                <a:cxn ang="0">
                  <a:pos x="76" y="309"/>
                </a:cxn>
                <a:cxn ang="0">
                  <a:pos x="106" y="300"/>
                </a:cxn>
                <a:cxn ang="0">
                  <a:pos x="146" y="307"/>
                </a:cxn>
                <a:cxn ang="0">
                  <a:pos x="175" y="294"/>
                </a:cxn>
                <a:cxn ang="0">
                  <a:pos x="186" y="273"/>
                </a:cxn>
                <a:cxn ang="0">
                  <a:pos x="189" y="246"/>
                </a:cxn>
                <a:cxn ang="0">
                  <a:pos x="188" y="219"/>
                </a:cxn>
                <a:cxn ang="0">
                  <a:pos x="178" y="191"/>
                </a:cxn>
                <a:cxn ang="0">
                  <a:pos x="153" y="171"/>
                </a:cxn>
                <a:cxn ang="0">
                  <a:pos x="123" y="172"/>
                </a:cxn>
                <a:cxn ang="0">
                  <a:pos x="93" y="185"/>
                </a:cxn>
                <a:cxn ang="0">
                  <a:pos x="64" y="194"/>
                </a:cxn>
                <a:cxn ang="0">
                  <a:pos x="34" y="185"/>
                </a:cxn>
                <a:cxn ang="0">
                  <a:pos x="19" y="166"/>
                </a:cxn>
                <a:cxn ang="0">
                  <a:pos x="9" y="146"/>
                </a:cxn>
                <a:cxn ang="0">
                  <a:pos x="2" y="122"/>
                </a:cxn>
                <a:cxn ang="0">
                  <a:pos x="0" y="98"/>
                </a:cxn>
                <a:cxn ang="0">
                  <a:pos x="387" y="12"/>
                </a:cxn>
                <a:cxn ang="0">
                  <a:pos x="399" y="41"/>
                </a:cxn>
                <a:cxn ang="0">
                  <a:pos x="406" y="74"/>
                </a:cxn>
                <a:cxn ang="0">
                  <a:pos x="411" y="107"/>
                </a:cxn>
                <a:cxn ang="0">
                  <a:pos x="396" y="141"/>
                </a:cxn>
                <a:cxn ang="0">
                  <a:pos x="375" y="144"/>
                </a:cxn>
                <a:cxn ang="0">
                  <a:pos x="354" y="141"/>
                </a:cxn>
                <a:cxn ang="0">
                  <a:pos x="332" y="137"/>
                </a:cxn>
                <a:cxn ang="0">
                  <a:pos x="307" y="141"/>
                </a:cxn>
                <a:cxn ang="0">
                  <a:pos x="286" y="166"/>
                </a:cxn>
                <a:cxn ang="0">
                  <a:pos x="285" y="199"/>
                </a:cxn>
                <a:cxn ang="0">
                  <a:pos x="289" y="222"/>
                </a:cxn>
                <a:cxn ang="0">
                  <a:pos x="295" y="247"/>
                </a:cxn>
                <a:cxn ang="0">
                  <a:pos x="308" y="268"/>
                </a:cxn>
                <a:cxn ang="0">
                  <a:pos x="332" y="282"/>
                </a:cxn>
                <a:cxn ang="0">
                  <a:pos x="357" y="282"/>
                </a:cxn>
                <a:cxn ang="0">
                  <a:pos x="379" y="272"/>
                </a:cxn>
                <a:cxn ang="0">
                  <a:pos x="402" y="262"/>
                </a:cxn>
                <a:cxn ang="0">
                  <a:pos x="426" y="265"/>
                </a:cxn>
                <a:cxn ang="0">
                  <a:pos x="436" y="287"/>
                </a:cxn>
                <a:cxn ang="0">
                  <a:pos x="442" y="312"/>
                </a:cxn>
                <a:cxn ang="0">
                  <a:pos x="444" y="338"/>
                </a:cxn>
                <a:cxn ang="0">
                  <a:pos x="436" y="358"/>
                </a:cxn>
                <a:cxn ang="0">
                  <a:pos x="397" y="366"/>
                </a:cxn>
                <a:cxn ang="0">
                  <a:pos x="363" y="380"/>
                </a:cxn>
                <a:cxn ang="0">
                  <a:pos x="347" y="406"/>
                </a:cxn>
                <a:cxn ang="0">
                  <a:pos x="353" y="437"/>
                </a:cxn>
                <a:cxn ang="0">
                  <a:pos x="372" y="464"/>
                </a:cxn>
                <a:cxn ang="0">
                  <a:pos x="369" y="492"/>
                </a:cxn>
                <a:cxn ang="0">
                  <a:pos x="347" y="503"/>
                </a:cxn>
                <a:cxn ang="0">
                  <a:pos x="323" y="511"/>
                </a:cxn>
                <a:cxn ang="0">
                  <a:pos x="298" y="516"/>
                </a:cxn>
                <a:cxn ang="0">
                  <a:pos x="272" y="519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fr-CA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grayWhite">
            <a:xfrm>
              <a:off x="49" y="2440"/>
              <a:ext cx="409" cy="621"/>
            </a:xfrm>
            <a:custGeom>
              <a:avLst/>
              <a:gdLst/>
              <a:ahLst/>
              <a:cxnLst>
                <a:cxn ang="0">
                  <a:pos x="232" y="620"/>
                </a:cxn>
                <a:cxn ang="0">
                  <a:pos x="189" y="605"/>
                </a:cxn>
                <a:cxn ang="0">
                  <a:pos x="182" y="565"/>
                </a:cxn>
                <a:cxn ang="0">
                  <a:pos x="193" y="519"/>
                </a:cxn>
                <a:cxn ang="0">
                  <a:pos x="165" y="492"/>
                </a:cxn>
                <a:cxn ang="0">
                  <a:pos x="126" y="490"/>
                </a:cxn>
                <a:cxn ang="0">
                  <a:pos x="87" y="497"/>
                </a:cxn>
                <a:cxn ang="0">
                  <a:pos x="44" y="505"/>
                </a:cxn>
                <a:cxn ang="0">
                  <a:pos x="25" y="493"/>
                </a:cxn>
                <a:cxn ang="0">
                  <a:pos x="21" y="472"/>
                </a:cxn>
                <a:cxn ang="0">
                  <a:pos x="19" y="448"/>
                </a:cxn>
                <a:cxn ang="0">
                  <a:pos x="17" y="423"/>
                </a:cxn>
                <a:cxn ang="0">
                  <a:pos x="21" y="396"/>
                </a:cxn>
                <a:cxn ang="0">
                  <a:pos x="52" y="377"/>
                </a:cxn>
                <a:cxn ang="0">
                  <a:pos x="82" y="375"/>
                </a:cxn>
                <a:cxn ang="0">
                  <a:pos x="116" y="373"/>
                </a:cxn>
                <a:cxn ang="0">
                  <a:pos x="137" y="354"/>
                </a:cxn>
                <a:cxn ang="0">
                  <a:pos x="151" y="327"/>
                </a:cxn>
                <a:cxn ang="0">
                  <a:pos x="151" y="294"/>
                </a:cxn>
                <a:cxn ang="0">
                  <a:pos x="137" y="262"/>
                </a:cxn>
                <a:cxn ang="0">
                  <a:pos x="111" y="256"/>
                </a:cxn>
                <a:cxn ang="0">
                  <a:pos x="86" y="264"/>
                </a:cxn>
                <a:cxn ang="0">
                  <a:pos x="60" y="275"/>
                </a:cxn>
                <a:cxn ang="0">
                  <a:pos x="35" y="282"/>
                </a:cxn>
                <a:cxn ang="0">
                  <a:pos x="6" y="268"/>
                </a:cxn>
                <a:cxn ang="0">
                  <a:pos x="1" y="231"/>
                </a:cxn>
                <a:cxn ang="0">
                  <a:pos x="9" y="205"/>
                </a:cxn>
                <a:cxn ang="0">
                  <a:pos x="15" y="175"/>
                </a:cxn>
                <a:cxn ang="0">
                  <a:pos x="44" y="161"/>
                </a:cxn>
                <a:cxn ang="0">
                  <a:pos x="87" y="156"/>
                </a:cxn>
                <a:cxn ang="0">
                  <a:pos x="127" y="145"/>
                </a:cxn>
                <a:cxn ang="0">
                  <a:pos x="154" y="113"/>
                </a:cxn>
                <a:cxn ang="0">
                  <a:pos x="152" y="72"/>
                </a:cxn>
                <a:cxn ang="0">
                  <a:pos x="150" y="29"/>
                </a:cxn>
                <a:cxn ang="0">
                  <a:pos x="186" y="4"/>
                </a:cxn>
                <a:cxn ang="0">
                  <a:pos x="228" y="1"/>
                </a:cxn>
                <a:cxn ang="0">
                  <a:pos x="252" y="22"/>
                </a:cxn>
                <a:cxn ang="0">
                  <a:pos x="248" y="53"/>
                </a:cxn>
                <a:cxn ang="0">
                  <a:pos x="241" y="86"/>
                </a:cxn>
                <a:cxn ang="0">
                  <a:pos x="247" y="116"/>
                </a:cxn>
                <a:cxn ang="0">
                  <a:pos x="371" y="252"/>
                </a:cxn>
                <a:cxn ang="0">
                  <a:pos x="338" y="262"/>
                </a:cxn>
                <a:cxn ang="0">
                  <a:pos x="301" y="257"/>
                </a:cxn>
                <a:cxn ang="0">
                  <a:pos x="264" y="260"/>
                </a:cxn>
                <a:cxn ang="0">
                  <a:pos x="237" y="286"/>
                </a:cxn>
                <a:cxn ang="0">
                  <a:pos x="233" y="316"/>
                </a:cxn>
                <a:cxn ang="0">
                  <a:pos x="234" y="348"/>
                </a:cxn>
                <a:cxn ang="0">
                  <a:pos x="245" y="377"/>
                </a:cxn>
                <a:cxn ang="0">
                  <a:pos x="265" y="400"/>
                </a:cxn>
                <a:cxn ang="0">
                  <a:pos x="284" y="397"/>
                </a:cxn>
                <a:cxn ang="0">
                  <a:pos x="303" y="385"/>
                </a:cxn>
                <a:cxn ang="0">
                  <a:pos x="322" y="370"/>
                </a:cxn>
                <a:cxn ang="0">
                  <a:pos x="345" y="356"/>
                </a:cxn>
                <a:cxn ang="0">
                  <a:pos x="383" y="363"/>
                </a:cxn>
                <a:cxn ang="0">
                  <a:pos x="407" y="390"/>
                </a:cxn>
                <a:cxn ang="0">
                  <a:pos x="407" y="416"/>
                </a:cxn>
                <a:cxn ang="0">
                  <a:pos x="402" y="444"/>
                </a:cxn>
                <a:cxn ang="0">
                  <a:pos x="368" y="456"/>
                </a:cxn>
                <a:cxn ang="0">
                  <a:pos x="327" y="467"/>
                </a:cxn>
                <a:cxn ang="0">
                  <a:pos x="291" y="485"/>
                </a:cxn>
                <a:cxn ang="0">
                  <a:pos x="266" y="611"/>
                </a:cxn>
              </a:cxnLst>
              <a:rect l="0" t="0" r="r" b="b"/>
              <a:pathLst>
                <a:path w="409" h="621">
                  <a:moveTo>
                    <a:pt x="266" y="611"/>
                  </a:moveTo>
                  <a:lnTo>
                    <a:pt x="254" y="616"/>
                  </a:lnTo>
                  <a:lnTo>
                    <a:pt x="243" y="618"/>
                  </a:lnTo>
                  <a:lnTo>
                    <a:pt x="232" y="620"/>
                  </a:lnTo>
                  <a:lnTo>
                    <a:pt x="221" y="619"/>
                  </a:lnTo>
                  <a:lnTo>
                    <a:pt x="210" y="617"/>
                  </a:lnTo>
                  <a:lnTo>
                    <a:pt x="199" y="611"/>
                  </a:lnTo>
                  <a:lnTo>
                    <a:pt x="189" y="605"/>
                  </a:lnTo>
                  <a:lnTo>
                    <a:pt x="179" y="598"/>
                  </a:lnTo>
                  <a:lnTo>
                    <a:pt x="179" y="588"/>
                  </a:lnTo>
                  <a:lnTo>
                    <a:pt x="180" y="577"/>
                  </a:lnTo>
                  <a:lnTo>
                    <a:pt x="182" y="565"/>
                  </a:lnTo>
                  <a:lnTo>
                    <a:pt x="186" y="555"/>
                  </a:lnTo>
                  <a:lnTo>
                    <a:pt x="190" y="543"/>
                  </a:lnTo>
                  <a:lnTo>
                    <a:pt x="192" y="531"/>
                  </a:lnTo>
                  <a:lnTo>
                    <a:pt x="193" y="519"/>
                  </a:lnTo>
                  <a:lnTo>
                    <a:pt x="189" y="506"/>
                  </a:lnTo>
                  <a:lnTo>
                    <a:pt x="182" y="500"/>
                  </a:lnTo>
                  <a:lnTo>
                    <a:pt x="173" y="495"/>
                  </a:lnTo>
                  <a:lnTo>
                    <a:pt x="165" y="492"/>
                  </a:lnTo>
                  <a:lnTo>
                    <a:pt x="155" y="489"/>
                  </a:lnTo>
                  <a:lnTo>
                    <a:pt x="146" y="489"/>
                  </a:lnTo>
                  <a:lnTo>
                    <a:pt x="136" y="488"/>
                  </a:lnTo>
                  <a:lnTo>
                    <a:pt x="126" y="490"/>
                  </a:lnTo>
                  <a:lnTo>
                    <a:pt x="117" y="490"/>
                  </a:lnTo>
                  <a:lnTo>
                    <a:pt x="107" y="493"/>
                  </a:lnTo>
                  <a:lnTo>
                    <a:pt x="97" y="495"/>
                  </a:lnTo>
                  <a:lnTo>
                    <a:pt x="87" y="497"/>
                  </a:lnTo>
                  <a:lnTo>
                    <a:pt x="76" y="499"/>
                  </a:lnTo>
                  <a:lnTo>
                    <a:pt x="65" y="502"/>
                  </a:lnTo>
                  <a:lnTo>
                    <a:pt x="55" y="503"/>
                  </a:lnTo>
                  <a:lnTo>
                    <a:pt x="44" y="505"/>
                  </a:lnTo>
                  <a:lnTo>
                    <a:pt x="34" y="506"/>
                  </a:lnTo>
                  <a:lnTo>
                    <a:pt x="30" y="502"/>
                  </a:lnTo>
                  <a:lnTo>
                    <a:pt x="28" y="498"/>
                  </a:lnTo>
                  <a:lnTo>
                    <a:pt x="25" y="493"/>
                  </a:lnTo>
                  <a:lnTo>
                    <a:pt x="23" y="489"/>
                  </a:lnTo>
                  <a:lnTo>
                    <a:pt x="23" y="483"/>
                  </a:lnTo>
                  <a:lnTo>
                    <a:pt x="21" y="478"/>
                  </a:lnTo>
                  <a:lnTo>
                    <a:pt x="21" y="472"/>
                  </a:lnTo>
                  <a:lnTo>
                    <a:pt x="20" y="466"/>
                  </a:lnTo>
                  <a:lnTo>
                    <a:pt x="19" y="460"/>
                  </a:lnTo>
                  <a:lnTo>
                    <a:pt x="19" y="454"/>
                  </a:lnTo>
                  <a:lnTo>
                    <a:pt x="19" y="448"/>
                  </a:lnTo>
                  <a:lnTo>
                    <a:pt x="19" y="442"/>
                  </a:lnTo>
                  <a:lnTo>
                    <a:pt x="18" y="435"/>
                  </a:lnTo>
                  <a:lnTo>
                    <a:pt x="17" y="429"/>
                  </a:lnTo>
                  <a:lnTo>
                    <a:pt x="17" y="423"/>
                  </a:lnTo>
                  <a:lnTo>
                    <a:pt x="15" y="417"/>
                  </a:lnTo>
                  <a:lnTo>
                    <a:pt x="14" y="410"/>
                  </a:lnTo>
                  <a:lnTo>
                    <a:pt x="17" y="402"/>
                  </a:lnTo>
                  <a:lnTo>
                    <a:pt x="21" y="396"/>
                  </a:lnTo>
                  <a:lnTo>
                    <a:pt x="26" y="391"/>
                  </a:lnTo>
                  <a:lnTo>
                    <a:pt x="35" y="386"/>
                  </a:lnTo>
                  <a:lnTo>
                    <a:pt x="42" y="381"/>
                  </a:lnTo>
                  <a:lnTo>
                    <a:pt x="52" y="377"/>
                  </a:lnTo>
                  <a:lnTo>
                    <a:pt x="61" y="374"/>
                  </a:lnTo>
                  <a:lnTo>
                    <a:pt x="67" y="373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1" y="375"/>
                  </a:lnTo>
                  <a:lnTo>
                    <a:pt x="98" y="376"/>
                  </a:lnTo>
                  <a:lnTo>
                    <a:pt x="107" y="375"/>
                  </a:lnTo>
                  <a:lnTo>
                    <a:pt x="116" y="373"/>
                  </a:lnTo>
                  <a:lnTo>
                    <a:pt x="127" y="371"/>
                  </a:lnTo>
                  <a:lnTo>
                    <a:pt x="130" y="366"/>
                  </a:lnTo>
                  <a:lnTo>
                    <a:pt x="134" y="359"/>
                  </a:lnTo>
                  <a:lnTo>
                    <a:pt x="137" y="354"/>
                  </a:lnTo>
                  <a:lnTo>
                    <a:pt x="140" y="348"/>
                  </a:lnTo>
                  <a:lnTo>
                    <a:pt x="144" y="341"/>
                  </a:lnTo>
                  <a:lnTo>
                    <a:pt x="148" y="334"/>
                  </a:lnTo>
                  <a:lnTo>
                    <a:pt x="151" y="327"/>
                  </a:lnTo>
                  <a:lnTo>
                    <a:pt x="156" y="321"/>
                  </a:lnTo>
                  <a:lnTo>
                    <a:pt x="153" y="313"/>
                  </a:lnTo>
                  <a:lnTo>
                    <a:pt x="151" y="304"/>
                  </a:lnTo>
                  <a:lnTo>
                    <a:pt x="151" y="294"/>
                  </a:lnTo>
                  <a:lnTo>
                    <a:pt x="149" y="285"/>
                  </a:lnTo>
                  <a:lnTo>
                    <a:pt x="147" y="275"/>
                  </a:lnTo>
                  <a:lnTo>
                    <a:pt x="143" y="269"/>
                  </a:lnTo>
                  <a:lnTo>
                    <a:pt x="137" y="262"/>
                  </a:lnTo>
                  <a:lnTo>
                    <a:pt x="129" y="257"/>
                  </a:lnTo>
                  <a:lnTo>
                    <a:pt x="123" y="257"/>
                  </a:lnTo>
                  <a:lnTo>
                    <a:pt x="117" y="257"/>
                  </a:lnTo>
                  <a:lnTo>
                    <a:pt x="111" y="256"/>
                  </a:lnTo>
                  <a:lnTo>
                    <a:pt x="104" y="258"/>
                  </a:lnTo>
                  <a:lnTo>
                    <a:pt x="98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0" y="266"/>
                  </a:lnTo>
                  <a:lnTo>
                    <a:pt x="73" y="270"/>
                  </a:lnTo>
                  <a:lnTo>
                    <a:pt x="67" y="273"/>
                  </a:lnTo>
                  <a:lnTo>
                    <a:pt x="60" y="275"/>
                  </a:lnTo>
                  <a:lnTo>
                    <a:pt x="55" y="278"/>
                  </a:lnTo>
                  <a:lnTo>
                    <a:pt x="48" y="280"/>
                  </a:lnTo>
                  <a:lnTo>
                    <a:pt x="41" y="282"/>
                  </a:lnTo>
                  <a:lnTo>
                    <a:pt x="35" y="282"/>
                  </a:lnTo>
                  <a:lnTo>
                    <a:pt x="28" y="283"/>
                  </a:lnTo>
                  <a:lnTo>
                    <a:pt x="20" y="280"/>
                  </a:lnTo>
                  <a:lnTo>
                    <a:pt x="12" y="275"/>
                  </a:lnTo>
                  <a:lnTo>
                    <a:pt x="6" y="268"/>
                  </a:lnTo>
                  <a:lnTo>
                    <a:pt x="2" y="259"/>
                  </a:lnTo>
                  <a:lnTo>
                    <a:pt x="2" y="252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5" y="222"/>
                  </a:lnTo>
                  <a:lnTo>
                    <a:pt x="6" y="217"/>
                  </a:lnTo>
                  <a:lnTo>
                    <a:pt x="8" y="210"/>
                  </a:lnTo>
                  <a:lnTo>
                    <a:pt x="9" y="205"/>
                  </a:lnTo>
                  <a:lnTo>
                    <a:pt x="10" y="196"/>
                  </a:lnTo>
                  <a:lnTo>
                    <a:pt x="12" y="190"/>
                  </a:lnTo>
                  <a:lnTo>
                    <a:pt x="13" y="183"/>
                  </a:lnTo>
                  <a:lnTo>
                    <a:pt x="15" y="175"/>
                  </a:lnTo>
                  <a:lnTo>
                    <a:pt x="17" y="167"/>
                  </a:lnTo>
                  <a:lnTo>
                    <a:pt x="26" y="165"/>
                  </a:lnTo>
                  <a:lnTo>
                    <a:pt x="34" y="163"/>
                  </a:lnTo>
                  <a:lnTo>
                    <a:pt x="44" y="161"/>
                  </a:lnTo>
                  <a:lnTo>
                    <a:pt x="54" y="160"/>
                  </a:lnTo>
                  <a:lnTo>
                    <a:pt x="64" y="158"/>
                  </a:lnTo>
                  <a:lnTo>
                    <a:pt x="75" y="158"/>
                  </a:lnTo>
                  <a:lnTo>
                    <a:pt x="87" y="156"/>
                  </a:lnTo>
                  <a:lnTo>
                    <a:pt x="97" y="155"/>
                  </a:lnTo>
                  <a:lnTo>
                    <a:pt x="108" y="153"/>
                  </a:lnTo>
                  <a:lnTo>
                    <a:pt x="118" y="150"/>
                  </a:lnTo>
                  <a:lnTo>
                    <a:pt x="127" y="145"/>
                  </a:lnTo>
                  <a:lnTo>
                    <a:pt x="136" y="140"/>
                  </a:lnTo>
                  <a:lnTo>
                    <a:pt x="142" y="132"/>
                  </a:lnTo>
                  <a:lnTo>
                    <a:pt x="148" y="124"/>
                  </a:lnTo>
                  <a:lnTo>
                    <a:pt x="154" y="113"/>
                  </a:lnTo>
                  <a:lnTo>
                    <a:pt x="157" y="99"/>
                  </a:lnTo>
                  <a:lnTo>
                    <a:pt x="157" y="91"/>
                  </a:lnTo>
                  <a:lnTo>
                    <a:pt x="156" y="81"/>
                  </a:lnTo>
                  <a:lnTo>
                    <a:pt x="152" y="72"/>
                  </a:lnTo>
                  <a:lnTo>
                    <a:pt x="149" y="61"/>
                  </a:lnTo>
                  <a:lnTo>
                    <a:pt x="147" y="51"/>
                  </a:lnTo>
                  <a:lnTo>
                    <a:pt x="147" y="39"/>
                  </a:lnTo>
                  <a:lnTo>
                    <a:pt x="150" y="29"/>
                  </a:lnTo>
                  <a:lnTo>
                    <a:pt x="156" y="18"/>
                  </a:lnTo>
                  <a:lnTo>
                    <a:pt x="166" y="13"/>
                  </a:lnTo>
                  <a:lnTo>
                    <a:pt x="175" y="8"/>
                  </a:lnTo>
                  <a:lnTo>
                    <a:pt x="186" y="4"/>
                  </a:lnTo>
                  <a:lnTo>
                    <a:pt x="196" y="1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1"/>
                  </a:lnTo>
                  <a:lnTo>
                    <a:pt x="239" y="3"/>
                  </a:lnTo>
                  <a:lnTo>
                    <a:pt x="246" y="9"/>
                  </a:lnTo>
                  <a:lnTo>
                    <a:pt x="249" y="14"/>
                  </a:lnTo>
                  <a:lnTo>
                    <a:pt x="252" y="22"/>
                  </a:lnTo>
                  <a:lnTo>
                    <a:pt x="252" y="29"/>
                  </a:lnTo>
                  <a:lnTo>
                    <a:pt x="252" y="36"/>
                  </a:lnTo>
                  <a:lnTo>
                    <a:pt x="250" y="44"/>
                  </a:lnTo>
                  <a:lnTo>
                    <a:pt x="248" y="53"/>
                  </a:lnTo>
                  <a:lnTo>
                    <a:pt x="246" y="61"/>
                  </a:lnTo>
                  <a:lnTo>
                    <a:pt x="244" y="69"/>
                  </a:lnTo>
                  <a:lnTo>
                    <a:pt x="241" y="78"/>
                  </a:lnTo>
                  <a:lnTo>
                    <a:pt x="241" y="86"/>
                  </a:lnTo>
                  <a:lnTo>
                    <a:pt x="239" y="94"/>
                  </a:lnTo>
                  <a:lnTo>
                    <a:pt x="241" y="102"/>
                  </a:lnTo>
                  <a:lnTo>
                    <a:pt x="242" y="109"/>
                  </a:lnTo>
                  <a:lnTo>
                    <a:pt x="247" y="116"/>
                  </a:lnTo>
                  <a:lnTo>
                    <a:pt x="253" y="122"/>
                  </a:lnTo>
                  <a:lnTo>
                    <a:pt x="376" y="124"/>
                  </a:lnTo>
                  <a:lnTo>
                    <a:pt x="377" y="244"/>
                  </a:lnTo>
                  <a:lnTo>
                    <a:pt x="371" y="252"/>
                  </a:lnTo>
                  <a:lnTo>
                    <a:pt x="363" y="257"/>
                  </a:lnTo>
                  <a:lnTo>
                    <a:pt x="354" y="260"/>
                  </a:lnTo>
                  <a:lnTo>
                    <a:pt x="347" y="262"/>
                  </a:lnTo>
                  <a:lnTo>
                    <a:pt x="338" y="262"/>
                  </a:lnTo>
                  <a:lnTo>
                    <a:pt x="328" y="261"/>
                  </a:lnTo>
                  <a:lnTo>
                    <a:pt x="319" y="260"/>
                  </a:lnTo>
                  <a:lnTo>
                    <a:pt x="310" y="259"/>
                  </a:lnTo>
                  <a:lnTo>
                    <a:pt x="301" y="257"/>
                  </a:lnTo>
                  <a:lnTo>
                    <a:pt x="292" y="256"/>
                  </a:lnTo>
                  <a:lnTo>
                    <a:pt x="282" y="257"/>
                  </a:lnTo>
                  <a:lnTo>
                    <a:pt x="274" y="257"/>
                  </a:lnTo>
                  <a:lnTo>
                    <a:pt x="264" y="260"/>
                  </a:lnTo>
                  <a:lnTo>
                    <a:pt x="256" y="264"/>
                  </a:lnTo>
                  <a:lnTo>
                    <a:pt x="248" y="271"/>
                  </a:lnTo>
                  <a:lnTo>
                    <a:pt x="240" y="280"/>
                  </a:lnTo>
                  <a:lnTo>
                    <a:pt x="237" y="286"/>
                  </a:lnTo>
                  <a:lnTo>
                    <a:pt x="236" y="293"/>
                  </a:lnTo>
                  <a:lnTo>
                    <a:pt x="235" y="300"/>
                  </a:lnTo>
                  <a:lnTo>
                    <a:pt x="234" y="308"/>
                  </a:lnTo>
                  <a:lnTo>
                    <a:pt x="233" y="316"/>
                  </a:lnTo>
                  <a:lnTo>
                    <a:pt x="233" y="323"/>
                  </a:lnTo>
                  <a:lnTo>
                    <a:pt x="233" y="331"/>
                  </a:lnTo>
                  <a:lnTo>
                    <a:pt x="234" y="339"/>
                  </a:lnTo>
                  <a:lnTo>
                    <a:pt x="234" y="348"/>
                  </a:lnTo>
                  <a:lnTo>
                    <a:pt x="237" y="355"/>
                  </a:lnTo>
                  <a:lnTo>
                    <a:pt x="238" y="362"/>
                  </a:lnTo>
                  <a:lnTo>
                    <a:pt x="241" y="370"/>
                  </a:lnTo>
                  <a:lnTo>
                    <a:pt x="245" y="377"/>
                  </a:lnTo>
                  <a:lnTo>
                    <a:pt x="249" y="385"/>
                  </a:lnTo>
                  <a:lnTo>
                    <a:pt x="254" y="392"/>
                  </a:lnTo>
                  <a:lnTo>
                    <a:pt x="259" y="397"/>
                  </a:lnTo>
                  <a:lnTo>
                    <a:pt x="265" y="400"/>
                  </a:lnTo>
                  <a:lnTo>
                    <a:pt x="270" y="400"/>
                  </a:lnTo>
                  <a:lnTo>
                    <a:pt x="275" y="400"/>
                  </a:lnTo>
                  <a:lnTo>
                    <a:pt x="278" y="398"/>
                  </a:lnTo>
                  <a:lnTo>
                    <a:pt x="284" y="397"/>
                  </a:lnTo>
                  <a:lnTo>
                    <a:pt x="289" y="394"/>
                  </a:lnTo>
                  <a:lnTo>
                    <a:pt x="294" y="392"/>
                  </a:lnTo>
                  <a:lnTo>
                    <a:pt x="298" y="388"/>
                  </a:lnTo>
                  <a:lnTo>
                    <a:pt x="303" y="385"/>
                  </a:lnTo>
                  <a:lnTo>
                    <a:pt x="308" y="381"/>
                  </a:lnTo>
                  <a:lnTo>
                    <a:pt x="313" y="378"/>
                  </a:lnTo>
                  <a:lnTo>
                    <a:pt x="318" y="373"/>
                  </a:lnTo>
                  <a:lnTo>
                    <a:pt x="322" y="370"/>
                  </a:lnTo>
                  <a:lnTo>
                    <a:pt x="326" y="366"/>
                  </a:lnTo>
                  <a:lnTo>
                    <a:pt x="331" y="363"/>
                  </a:lnTo>
                  <a:lnTo>
                    <a:pt x="336" y="360"/>
                  </a:lnTo>
                  <a:lnTo>
                    <a:pt x="345" y="356"/>
                  </a:lnTo>
                  <a:lnTo>
                    <a:pt x="355" y="355"/>
                  </a:lnTo>
                  <a:lnTo>
                    <a:pt x="365" y="356"/>
                  </a:lnTo>
                  <a:lnTo>
                    <a:pt x="375" y="359"/>
                  </a:lnTo>
                  <a:lnTo>
                    <a:pt x="383" y="363"/>
                  </a:lnTo>
                  <a:lnTo>
                    <a:pt x="392" y="369"/>
                  </a:lnTo>
                  <a:lnTo>
                    <a:pt x="400" y="376"/>
                  </a:lnTo>
                  <a:lnTo>
                    <a:pt x="406" y="383"/>
                  </a:lnTo>
                  <a:lnTo>
                    <a:pt x="407" y="390"/>
                  </a:lnTo>
                  <a:lnTo>
                    <a:pt x="408" y="396"/>
                  </a:lnTo>
                  <a:lnTo>
                    <a:pt x="408" y="403"/>
                  </a:lnTo>
                  <a:lnTo>
                    <a:pt x="408" y="410"/>
                  </a:lnTo>
                  <a:lnTo>
                    <a:pt x="407" y="416"/>
                  </a:lnTo>
                  <a:lnTo>
                    <a:pt x="408" y="423"/>
                  </a:lnTo>
                  <a:lnTo>
                    <a:pt x="408" y="431"/>
                  </a:lnTo>
                  <a:lnTo>
                    <a:pt x="408" y="438"/>
                  </a:lnTo>
                  <a:lnTo>
                    <a:pt x="402" y="444"/>
                  </a:lnTo>
                  <a:lnTo>
                    <a:pt x="395" y="447"/>
                  </a:lnTo>
                  <a:lnTo>
                    <a:pt x="387" y="451"/>
                  </a:lnTo>
                  <a:lnTo>
                    <a:pt x="378" y="454"/>
                  </a:lnTo>
                  <a:lnTo>
                    <a:pt x="368" y="456"/>
                  </a:lnTo>
                  <a:lnTo>
                    <a:pt x="358" y="459"/>
                  </a:lnTo>
                  <a:lnTo>
                    <a:pt x="348" y="463"/>
                  </a:lnTo>
                  <a:lnTo>
                    <a:pt x="338" y="465"/>
                  </a:lnTo>
                  <a:lnTo>
                    <a:pt x="327" y="467"/>
                  </a:lnTo>
                  <a:lnTo>
                    <a:pt x="317" y="471"/>
                  </a:lnTo>
                  <a:lnTo>
                    <a:pt x="309" y="475"/>
                  </a:lnTo>
                  <a:lnTo>
                    <a:pt x="299" y="480"/>
                  </a:lnTo>
                  <a:lnTo>
                    <a:pt x="291" y="485"/>
                  </a:lnTo>
                  <a:lnTo>
                    <a:pt x="283" y="490"/>
                  </a:lnTo>
                  <a:lnTo>
                    <a:pt x="277" y="498"/>
                  </a:lnTo>
                  <a:lnTo>
                    <a:pt x="271" y="508"/>
                  </a:lnTo>
                  <a:lnTo>
                    <a:pt x="266" y="61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fr-CA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White">
            <a:xfrm>
              <a:off x="548" y="-13"/>
              <a:ext cx="439" cy="396"/>
            </a:xfrm>
            <a:custGeom>
              <a:avLst/>
              <a:gdLst/>
              <a:ahLst/>
              <a:cxnLst>
                <a:cxn ang="0">
                  <a:pos x="246" y="372"/>
                </a:cxn>
                <a:cxn ang="0">
                  <a:pos x="237" y="330"/>
                </a:cxn>
                <a:cxn ang="0">
                  <a:pos x="222" y="293"/>
                </a:cxn>
                <a:cxn ang="0">
                  <a:pos x="185" y="278"/>
                </a:cxn>
                <a:cxn ang="0">
                  <a:pos x="142" y="289"/>
                </a:cxn>
                <a:cxn ang="0">
                  <a:pos x="104" y="293"/>
                </a:cxn>
                <a:cxn ang="0">
                  <a:pos x="85" y="275"/>
                </a:cxn>
                <a:cxn ang="0">
                  <a:pos x="73" y="247"/>
                </a:cxn>
                <a:cxn ang="0">
                  <a:pos x="67" y="215"/>
                </a:cxn>
                <a:cxn ang="0">
                  <a:pos x="68" y="185"/>
                </a:cxn>
                <a:cxn ang="0">
                  <a:pos x="99" y="176"/>
                </a:cxn>
                <a:cxn ang="0">
                  <a:pos x="139" y="183"/>
                </a:cxn>
                <a:cxn ang="0">
                  <a:pos x="167" y="170"/>
                </a:cxn>
                <a:cxn ang="0">
                  <a:pos x="179" y="149"/>
                </a:cxn>
                <a:cxn ang="0">
                  <a:pos x="181" y="123"/>
                </a:cxn>
                <a:cxn ang="0">
                  <a:pos x="180" y="96"/>
                </a:cxn>
                <a:cxn ang="0">
                  <a:pos x="170" y="68"/>
                </a:cxn>
                <a:cxn ang="0">
                  <a:pos x="146" y="48"/>
                </a:cxn>
                <a:cxn ang="0">
                  <a:pos x="115" y="49"/>
                </a:cxn>
                <a:cxn ang="0">
                  <a:pos x="86" y="62"/>
                </a:cxn>
                <a:cxn ang="0">
                  <a:pos x="56" y="71"/>
                </a:cxn>
                <a:cxn ang="0">
                  <a:pos x="26" y="62"/>
                </a:cxn>
                <a:cxn ang="0">
                  <a:pos x="11" y="43"/>
                </a:cxn>
                <a:cxn ang="0">
                  <a:pos x="1" y="22"/>
                </a:cxn>
                <a:cxn ang="0">
                  <a:pos x="388" y="18"/>
                </a:cxn>
                <a:cxn ang="0">
                  <a:pos x="367" y="21"/>
                </a:cxn>
                <a:cxn ang="0">
                  <a:pos x="346" y="18"/>
                </a:cxn>
                <a:cxn ang="0">
                  <a:pos x="324" y="13"/>
                </a:cxn>
                <a:cxn ang="0">
                  <a:pos x="299" y="18"/>
                </a:cxn>
                <a:cxn ang="0">
                  <a:pos x="278" y="43"/>
                </a:cxn>
                <a:cxn ang="0">
                  <a:pos x="277" y="75"/>
                </a:cxn>
                <a:cxn ang="0">
                  <a:pos x="281" y="99"/>
                </a:cxn>
                <a:cxn ang="0">
                  <a:pos x="287" y="124"/>
                </a:cxn>
                <a:cxn ang="0">
                  <a:pos x="300" y="145"/>
                </a:cxn>
                <a:cxn ang="0">
                  <a:pos x="325" y="159"/>
                </a:cxn>
                <a:cxn ang="0">
                  <a:pos x="349" y="158"/>
                </a:cxn>
                <a:cxn ang="0">
                  <a:pos x="371" y="148"/>
                </a:cxn>
                <a:cxn ang="0">
                  <a:pos x="394" y="138"/>
                </a:cxn>
                <a:cxn ang="0">
                  <a:pos x="418" y="142"/>
                </a:cxn>
                <a:cxn ang="0">
                  <a:pos x="428" y="163"/>
                </a:cxn>
                <a:cxn ang="0">
                  <a:pos x="434" y="188"/>
                </a:cxn>
                <a:cxn ang="0">
                  <a:pos x="436" y="215"/>
                </a:cxn>
                <a:cxn ang="0">
                  <a:pos x="428" y="234"/>
                </a:cxn>
                <a:cxn ang="0">
                  <a:pos x="389" y="242"/>
                </a:cxn>
                <a:cxn ang="0">
                  <a:pos x="355" y="257"/>
                </a:cxn>
                <a:cxn ang="0">
                  <a:pos x="339" y="282"/>
                </a:cxn>
                <a:cxn ang="0">
                  <a:pos x="345" y="313"/>
                </a:cxn>
                <a:cxn ang="0">
                  <a:pos x="364" y="340"/>
                </a:cxn>
                <a:cxn ang="0">
                  <a:pos x="361" y="368"/>
                </a:cxn>
                <a:cxn ang="0">
                  <a:pos x="339" y="379"/>
                </a:cxn>
                <a:cxn ang="0">
                  <a:pos x="315" y="387"/>
                </a:cxn>
                <a:cxn ang="0">
                  <a:pos x="290" y="392"/>
                </a:cxn>
                <a:cxn ang="0">
                  <a:pos x="264" y="395"/>
                </a:cxn>
              </a:cxnLst>
              <a:rect l="0" t="0" r="r" b="b"/>
              <a:pathLst>
                <a:path w="439" h="396">
                  <a:moveTo>
                    <a:pt x="264" y="395"/>
                  </a:moveTo>
                  <a:lnTo>
                    <a:pt x="257" y="388"/>
                  </a:lnTo>
                  <a:lnTo>
                    <a:pt x="251" y="381"/>
                  </a:lnTo>
                  <a:lnTo>
                    <a:pt x="246" y="372"/>
                  </a:lnTo>
                  <a:lnTo>
                    <a:pt x="244" y="362"/>
                  </a:lnTo>
                  <a:lnTo>
                    <a:pt x="240" y="351"/>
                  </a:lnTo>
                  <a:lnTo>
                    <a:pt x="238" y="341"/>
                  </a:lnTo>
                  <a:lnTo>
                    <a:pt x="237" y="330"/>
                  </a:lnTo>
                  <a:lnTo>
                    <a:pt x="234" y="320"/>
                  </a:lnTo>
                  <a:lnTo>
                    <a:pt x="231" y="310"/>
                  </a:lnTo>
                  <a:lnTo>
                    <a:pt x="227" y="301"/>
                  </a:lnTo>
                  <a:lnTo>
                    <a:pt x="222" y="293"/>
                  </a:lnTo>
                  <a:lnTo>
                    <a:pt x="215" y="287"/>
                  </a:lnTo>
                  <a:lnTo>
                    <a:pt x="207" y="282"/>
                  </a:lnTo>
                  <a:lnTo>
                    <a:pt x="197" y="279"/>
                  </a:lnTo>
                  <a:lnTo>
                    <a:pt x="185" y="278"/>
                  </a:lnTo>
                  <a:lnTo>
                    <a:pt x="169" y="280"/>
                  </a:lnTo>
                  <a:lnTo>
                    <a:pt x="160" y="283"/>
                  </a:lnTo>
                  <a:lnTo>
                    <a:pt x="151" y="286"/>
                  </a:lnTo>
                  <a:lnTo>
                    <a:pt x="142" y="289"/>
                  </a:lnTo>
                  <a:lnTo>
                    <a:pt x="132" y="291"/>
                  </a:lnTo>
                  <a:lnTo>
                    <a:pt x="123" y="292"/>
                  </a:lnTo>
                  <a:lnTo>
                    <a:pt x="114" y="293"/>
                  </a:lnTo>
                  <a:lnTo>
                    <a:pt x="104" y="293"/>
                  </a:lnTo>
                  <a:lnTo>
                    <a:pt x="94" y="293"/>
                  </a:lnTo>
                  <a:lnTo>
                    <a:pt x="91" y="288"/>
                  </a:lnTo>
                  <a:lnTo>
                    <a:pt x="88" y="282"/>
                  </a:lnTo>
                  <a:lnTo>
                    <a:pt x="85" y="275"/>
                  </a:lnTo>
                  <a:lnTo>
                    <a:pt x="82" y="269"/>
                  </a:lnTo>
                  <a:lnTo>
                    <a:pt x="79" y="261"/>
                  </a:lnTo>
                  <a:lnTo>
                    <a:pt x="76" y="254"/>
                  </a:lnTo>
                  <a:lnTo>
                    <a:pt x="73" y="247"/>
                  </a:lnTo>
                  <a:lnTo>
                    <a:pt x="72" y="238"/>
                  </a:lnTo>
                  <a:lnTo>
                    <a:pt x="70" y="231"/>
                  </a:lnTo>
                  <a:lnTo>
                    <a:pt x="68" y="224"/>
                  </a:lnTo>
                  <a:lnTo>
                    <a:pt x="67" y="215"/>
                  </a:lnTo>
                  <a:lnTo>
                    <a:pt x="66" y="208"/>
                  </a:lnTo>
                  <a:lnTo>
                    <a:pt x="66" y="201"/>
                  </a:lnTo>
                  <a:lnTo>
                    <a:pt x="67" y="192"/>
                  </a:lnTo>
                  <a:lnTo>
                    <a:pt x="68" y="185"/>
                  </a:lnTo>
                  <a:lnTo>
                    <a:pt x="70" y="179"/>
                  </a:lnTo>
                  <a:lnTo>
                    <a:pt x="79" y="175"/>
                  </a:lnTo>
                  <a:lnTo>
                    <a:pt x="89" y="174"/>
                  </a:lnTo>
                  <a:lnTo>
                    <a:pt x="99" y="176"/>
                  </a:lnTo>
                  <a:lnTo>
                    <a:pt x="108" y="179"/>
                  </a:lnTo>
                  <a:lnTo>
                    <a:pt x="119" y="181"/>
                  </a:lnTo>
                  <a:lnTo>
                    <a:pt x="128" y="183"/>
                  </a:lnTo>
                  <a:lnTo>
                    <a:pt x="139" y="183"/>
                  </a:lnTo>
                  <a:lnTo>
                    <a:pt x="149" y="182"/>
                  </a:lnTo>
                  <a:lnTo>
                    <a:pt x="157" y="179"/>
                  </a:lnTo>
                  <a:lnTo>
                    <a:pt x="162" y="174"/>
                  </a:lnTo>
                  <a:lnTo>
                    <a:pt x="167" y="170"/>
                  </a:lnTo>
                  <a:lnTo>
                    <a:pt x="171" y="166"/>
                  </a:lnTo>
                  <a:lnTo>
                    <a:pt x="174" y="160"/>
                  </a:lnTo>
                  <a:lnTo>
                    <a:pt x="177" y="155"/>
                  </a:lnTo>
                  <a:lnTo>
                    <a:pt x="179" y="149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1" y="129"/>
                  </a:lnTo>
                  <a:lnTo>
                    <a:pt x="181" y="123"/>
                  </a:lnTo>
                  <a:lnTo>
                    <a:pt x="181" y="115"/>
                  </a:lnTo>
                  <a:lnTo>
                    <a:pt x="181" y="109"/>
                  </a:lnTo>
                  <a:lnTo>
                    <a:pt x="181" y="102"/>
                  </a:lnTo>
                  <a:lnTo>
                    <a:pt x="180" y="96"/>
                  </a:lnTo>
                  <a:lnTo>
                    <a:pt x="180" y="89"/>
                  </a:lnTo>
                  <a:lnTo>
                    <a:pt x="178" y="81"/>
                  </a:lnTo>
                  <a:lnTo>
                    <a:pt x="174" y="74"/>
                  </a:lnTo>
                  <a:lnTo>
                    <a:pt x="170" y="68"/>
                  </a:lnTo>
                  <a:lnTo>
                    <a:pt x="165" y="62"/>
                  </a:lnTo>
                  <a:lnTo>
                    <a:pt x="159" y="57"/>
                  </a:lnTo>
                  <a:lnTo>
                    <a:pt x="153" y="52"/>
                  </a:lnTo>
                  <a:lnTo>
                    <a:pt x="146" y="48"/>
                  </a:lnTo>
                  <a:lnTo>
                    <a:pt x="138" y="44"/>
                  </a:lnTo>
                  <a:lnTo>
                    <a:pt x="130" y="44"/>
                  </a:lnTo>
                  <a:lnTo>
                    <a:pt x="122" y="46"/>
                  </a:lnTo>
                  <a:lnTo>
                    <a:pt x="115" y="49"/>
                  </a:lnTo>
                  <a:lnTo>
                    <a:pt x="108" y="51"/>
                  </a:lnTo>
                  <a:lnTo>
                    <a:pt x="100" y="55"/>
                  </a:lnTo>
                  <a:lnTo>
                    <a:pt x="92" y="59"/>
                  </a:lnTo>
                  <a:lnTo>
                    <a:pt x="86" y="62"/>
                  </a:lnTo>
                  <a:lnTo>
                    <a:pt x="79" y="65"/>
                  </a:lnTo>
                  <a:lnTo>
                    <a:pt x="71" y="68"/>
                  </a:lnTo>
                  <a:lnTo>
                    <a:pt x="63" y="70"/>
                  </a:lnTo>
                  <a:lnTo>
                    <a:pt x="56" y="71"/>
                  </a:lnTo>
                  <a:lnTo>
                    <a:pt x="48" y="71"/>
                  </a:lnTo>
                  <a:lnTo>
                    <a:pt x="40" y="69"/>
                  </a:lnTo>
                  <a:lnTo>
                    <a:pt x="33" y="67"/>
                  </a:lnTo>
                  <a:lnTo>
                    <a:pt x="26" y="62"/>
                  </a:lnTo>
                  <a:lnTo>
                    <a:pt x="19" y="55"/>
                  </a:lnTo>
                  <a:lnTo>
                    <a:pt x="16" y="51"/>
                  </a:lnTo>
                  <a:lnTo>
                    <a:pt x="13" y="48"/>
                  </a:lnTo>
                  <a:lnTo>
                    <a:pt x="11" y="43"/>
                  </a:lnTo>
                  <a:lnTo>
                    <a:pt x="7" y="38"/>
                  </a:lnTo>
                  <a:lnTo>
                    <a:pt x="6" y="33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405" y="0"/>
                  </a:lnTo>
                  <a:lnTo>
                    <a:pt x="393" y="14"/>
                  </a:lnTo>
                  <a:lnTo>
                    <a:pt x="388" y="18"/>
                  </a:lnTo>
                  <a:lnTo>
                    <a:pt x="383" y="20"/>
                  </a:lnTo>
                  <a:lnTo>
                    <a:pt x="378" y="21"/>
                  </a:lnTo>
                  <a:lnTo>
                    <a:pt x="372" y="21"/>
                  </a:lnTo>
                  <a:lnTo>
                    <a:pt x="367" y="21"/>
                  </a:lnTo>
                  <a:lnTo>
                    <a:pt x="362" y="21"/>
                  </a:lnTo>
                  <a:lnTo>
                    <a:pt x="357" y="20"/>
                  </a:lnTo>
                  <a:lnTo>
                    <a:pt x="351" y="18"/>
                  </a:lnTo>
                  <a:lnTo>
                    <a:pt x="346" y="18"/>
                  </a:lnTo>
                  <a:lnTo>
                    <a:pt x="340" y="16"/>
                  </a:lnTo>
                  <a:lnTo>
                    <a:pt x="335" y="15"/>
                  </a:lnTo>
                  <a:lnTo>
                    <a:pt x="330" y="14"/>
                  </a:lnTo>
                  <a:lnTo>
                    <a:pt x="324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6" y="14"/>
                  </a:lnTo>
                  <a:lnTo>
                    <a:pt x="299" y="18"/>
                  </a:lnTo>
                  <a:lnTo>
                    <a:pt x="293" y="22"/>
                  </a:lnTo>
                  <a:lnTo>
                    <a:pt x="287" y="28"/>
                  </a:lnTo>
                  <a:lnTo>
                    <a:pt x="282" y="36"/>
                  </a:lnTo>
                  <a:lnTo>
                    <a:pt x="278" y="43"/>
                  </a:lnTo>
                  <a:lnTo>
                    <a:pt x="276" y="51"/>
                  </a:lnTo>
                  <a:lnTo>
                    <a:pt x="274" y="60"/>
                  </a:lnTo>
                  <a:lnTo>
                    <a:pt x="275" y="70"/>
                  </a:lnTo>
                  <a:lnTo>
                    <a:pt x="277" y="75"/>
                  </a:lnTo>
                  <a:lnTo>
                    <a:pt x="278" y="81"/>
                  </a:lnTo>
                  <a:lnTo>
                    <a:pt x="278" y="87"/>
                  </a:lnTo>
                  <a:lnTo>
                    <a:pt x="279" y="93"/>
                  </a:lnTo>
                  <a:lnTo>
                    <a:pt x="281" y="99"/>
                  </a:lnTo>
                  <a:lnTo>
                    <a:pt x="282" y="105"/>
                  </a:lnTo>
                  <a:lnTo>
                    <a:pt x="284" y="111"/>
                  </a:lnTo>
                  <a:lnTo>
                    <a:pt x="285" y="118"/>
                  </a:lnTo>
                  <a:lnTo>
                    <a:pt x="287" y="124"/>
                  </a:lnTo>
                  <a:lnTo>
                    <a:pt x="290" y="129"/>
                  </a:lnTo>
                  <a:lnTo>
                    <a:pt x="292" y="135"/>
                  </a:lnTo>
                  <a:lnTo>
                    <a:pt x="296" y="140"/>
                  </a:lnTo>
                  <a:lnTo>
                    <a:pt x="300" y="145"/>
                  </a:lnTo>
                  <a:lnTo>
                    <a:pt x="305" y="149"/>
                  </a:lnTo>
                  <a:lnTo>
                    <a:pt x="311" y="152"/>
                  </a:lnTo>
                  <a:lnTo>
                    <a:pt x="318" y="156"/>
                  </a:lnTo>
                  <a:lnTo>
                    <a:pt x="325" y="159"/>
                  </a:lnTo>
                  <a:lnTo>
                    <a:pt x="331" y="160"/>
                  </a:lnTo>
                  <a:lnTo>
                    <a:pt x="337" y="160"/>
                  </a:lnTo>
                  <a:lnTo>
                    <a:pt x="343" y="160"/>
                  </a:lnTo>
                  <a:lnTo>
                    <a:pt x="349" y="158"/>
                  </a:lnTo>
                  <a:lnTo>
                    <a:pt x="354" y="156"/>
                  </a:lnTo>
                  <a:lnTo>
                    <a:pt x="359" y="154"/>
                  </a:lnTo>
                  <a:lnTo>
                    <a:pt x="365" y="151"/>
                  </a:lnTo>
                  <a:lnTo>
                    <a:pt x="371" y="148"/>
                  </a:lnTo>
                  <a:lnTo>
                    <a:pt x="377" y="145"/>
                  </a:lnTo>
                  <a:lnTo>
                    <a:pt x="382" y="142"/>
                  </a:lnTo>
                  <a:lnTo>
                    <a:pt x="388" y="140"/>
                  </a:lnTo>
                  <a:lnTo>
                    <a:pt x="394" y="138"/>
                  </a:lnTo>
                  <a:lnTo>
                    <a:pt x="399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42"/>
                  </a:lnTo>
                  <a:lnTo>
                    <a:pt x="421" y="146"/>
                  </a:lnTo>
                  <a:lnTo>
                    <a:pt x="424" y="151"/>
                  </a:lnTo>
                  <a:lnTo>
                    <a:pt x="426" y="157"/>
                  </a:lnTo>
                  <a:lnTo>
                    <a:pt x="428" y="163"/>
                  </a:lnTo>
                  <a:lnTo>
                    <a:pt x="431" y="169"/>
                  </a:lnTo>
                  <a:lnTo>
                    <a:pt x="431" y="175"/>
                  </a:lnTo>
                  <a:lnTo>
                    <a:pt x="432" y="182"/>
                  </a:lnTo>
                  <a:lnTo>
                    <a:pt x="434" y="188"/>
                  </a:lnTo>
                  <a:lnTo>
                    <a:pt x="434" y="195"/>
                  </a:lnTo>
                  <a:lnTo>
                    <a:pt x="435" y="202"/>
                  </a:lnTo>
                  <a:lnTo>
                    <a:pt x="435" y="208"/>
                  </a:lnTo>
                  <a:lnTo>
                    <a:pt x="436" y="215"/>
                  </a:lnTo>
                  <a:lnTo>
                    <a:pt x="437" y="221"/>
                  </a:lnTo>
                  <a:lnTo>
                    <a:pt x="437" y="228"/>
                  </a:lnTo>
                  <a:lnTo>
                    <a:pt x="438" y="234"/>
                  </a:lnTo>
                  <a:lnTo>
                    <a:pt x="428" y="234"/>
                  </a:lnTo>
                  <a:lnTo>
                    <a:pt x="418" y="235"/>
                  </a:lnTo>
                  <a:lnTo>
                    <a:pt x="409" y="237"/>
                  </a:lnTo>
                  <a:lnTo>
                    <a:pt x="398" y="239"/>
                  </a:lnTo>
                  <a:lnTo>
                    <a:pt x="389" y="242"/>
                  </a:lnTo>
                  <a:lnTo>
                    <a:pt x="378" y="245"/>
                  </a:lnTo>
                  <a:lnTo>
                    <a:pt x="369" y="248"/>
                  </a:lnTo>
                  <a:lnTo>
                    <a:pt x="358" y="253"/>
                  </a:lnTo>
                  <a:lnTo>
                    <a:pt x="355" y="257"/>
                  </a:lnTo>
                  <a:lnTo>
                    <a:pt x="351" y="261"/>
                  </a:lnTo>
                  <a:lnTo>
                    <a:pt x="346" y="267"/>
                  </a:lnTo>
                  <a:lnTo>
                    <a:pt x="343" y="275"/>
                  </a:lnTo>
                  <a:lnTo>
                    <a:pt x="339" y="282"/>
                  </a:lnTo>
                  <a:lnTo>
                    <a:pt x="338" y="290"/>
                  </a:lnTo>
                  <a:lnTo>
                    <a:pt x="339" y="298"/>
                  </a:lnTo>
                  <a:lnTo>
                    <a:pt x="342" y="305"/>
                  </a:lnTo>
                  <a:lnTo>
                    <a:pt x="345" y="313"/>
                  </a:lnTo>
                  <a:lnTo>
                    <a:pt x="350" y="320"/>
                  </a:lnTo>
                  <a:lnTo>
                    <a:pt x="355" y="326"/>
                  </a:lnTo>
                  <a:lnTo>
                    <a:pt x="360" y="334"/>
                  </a:lnTo>
                  <a:lnTo>
                    <a:pt x="364" y="340"/>
                  </a:lnTo>
                  <a:lnTo>
                    <a:pt x="366" y="348"/>
                  </a:lnTo>
                  <a:lnTo>
                    <a:pt x="367" y="356"/>
                  </a:lnTo>
                  <a:lnTo>
                    <a:pt x="365" y="365"/>
                  </a:lnTo>
                  <a:lnTo>
                    <a:pt x="361" y="368"/>
                  </a:lnTo>
                  <a:lnTo>
                    <a:pt x="356" y="372"/>
                  </a:lnTo>
                  <a:lnTo>
                    <a:pt x="351" y="374"/>
                  </a:lnTo>
                  <a:lnTo>
                    <a:pt x="345" y="376"/>
                  </a:lnTo>
                  <a:lnTo>
                    <a:pt x="339" y="379"/>
                  </a:lnTo>
                  <a:lnTo>
                    <a:pt x="333" y="381"/>
                  </a:lnTo>
                  <a:lnTo>
                    <a:pt x="328" y="384"/>
                  </a:lnTo>
                  <a:lnTo>
                    <a:pt x="322" y="385"/>
                  </a:lnTo>
                  <a:lnTo>
                    <a:pt x="315" y="387"/>
                  </a:lnTo>
                  <a:lnTo>
                    <a:pt x="309" y="388"/>
                  </a:lnTo>
                  <a:lnTo>
                    <a:pt x="303" y="390"/>
                  </a:lnTo>
                  <a:lnTo>
                    <a:pt x="296" y="391"/>
                  </a:lnTo>
                  <a:lnTo>
                    <a:pt x="290" y="392"/>
                  </a:lnTo>
                  <a:lnTo>
                    <a:pt x="284" y="393"/>
                  </a:lnTo>
                  <a:lnTo>
                    <a:pt x="277" y="394"/>
                  </a:lnTo>
                  <a:lnTo>
                    <a:pt x="271" y="395"/>
                  </a:lnTo>
                  <a:lnTo>
                    <a:pt x="264" y="395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fr-CA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White">
            <a:xfrm>
              <a:off x="-11" y="3121"/>
              <a:ext cx="513" cy="493"/>
            </a:xfrm>
            <a:custGeom>
              <a:avLst/>
              <a:gdLst/>
              <a:ahLst/>
              <a:cxnLst>
                <a:cxn ang="0">
                  <a:pos x="111" y="481"/>
                </a:cxn>
                <a:cxn ang="0">
                  <a:pos x="85" y="463"/>
                </a:cxn>
                <a:cxn ang="0">
                  <a:pos x="64" y="433"/>
                </a:cxn>
                <a:cxn ang="0">
                  <a:pos x="0" y="275"/>
                </a:cxn>
                <a:cxn ang="0">
                  <a:pos x="3" y="259"/>
                </a:cxn>
                <a:cxn ang="0">
                  <a:pos x="10" y="240"/>
                </a:cxn>
                <a:cxn ang="0">
                  <a:pos x="21" y="222"/>
                </a:cxn>
                <a:cxn ang="0">
                  <a:pos x="35" y="205"/>
                </a:cxn>
                <a:cxn ang="0">
                  <a:pos x="49" y="193"/>
                </a:cxn>
                <a:cxn ang="0">
                  <a:pos x="81" y="193"/>
                </a:cxn>
                <a:cxn ang="0">
                  <a:pos x="112" y="205"/>
                </a:cxn>
                <a:cxn ang="0">
                  <a:pos x="142" y="220"/>
                </a:cxn>
                <a:cxn ang="0">
                  <a:pos x="169" y="226"/>
                </a:cxn>
                <a:cxn ang="0">
                  <a:pos x="194" y="211"/>
                </a:cxn>
                <a:cxn ang="0">
                  <a:pos x="212" y="183"/>
                </a:cxn>
                <a:cxn ang="0">
                  <a:pos x="222" y="156"/>
                </a:cxn>
                <a:cxn ang="0">
                  <a:pos x="213" y="128"/>
                </a:cxn>
                <a:cxn ang="0">
                  <a:pos x="198" y="115"/>
                </a:cxn>
                <a:cxn ang="0">
                  <a:pos x="178" y="105"/>
                </a:cxn>
                <a:cxn ang="0">
                  <a:pos x="158" y="95"/>
                </a:cxn>
                <a:cxn ang="0">
                  <a:pos x="142" y="81"/>
                </a:cxn>
                <a:cxn ang="0">
                  <a:pos x="137" y="60"/>
                </a:cxn>
                <a:cxn ang="0">
                  <a:pos x="146" y="38"/>
                </a:cxn>
                <a:cxn ang="0">
                  <a:pos x="160" y="20"/>
                </a:cxn>
                <a:cxn ang="0">
                  <a:pos x="176" y="0"/>
                </a:cxn>
                <a:cxn ang="0">
                  <a:pos x="198" y="15"/>
                </a:cxn>
                <a:cxn ang="0">
                  <a:pos x="224" y="26"/>
                </a:cxn>
                <a:cxn ang="0">
                  <a:pos x="251" y="34"/>
                </a:cxn>
                <a:cxn ang="0">
                  <a:pos x="279" y="38"/>
                </a:cxn>
                <a:cxn ang="0">
                  <a:pos x="307" y="37"/>
                </a:cxn>
                <a:cxn ang="0">
                  <a:pos x="285" y="123"/>
                </a:cxn>
                <a:cxn ang="0">
                  <a:pos x="295" y="131"/>
                </a:cxn>
                <a:cxn ang="0">
                  <a:pos x="308" y="140"/>
                </a:cxn>
                <a:cxn ang="0">
                  <a:pos x="337" y="134"/>
                </a:cxn>
                <a:cxn ang="0">
                  <a:pos x="357" y="101"/>
                </a:cxn>
                <a:cxn ang="0">
                  <a:pos x="382" y="69"/>
                </a:cxn>
                <a:cxn ang="0">
                  <a:pos x="395" y="94"/>
                </a:cxn>
                <a:cxn ang="0">
                  <a:pos x="416" y="117"/>
                </a:cxn>
                <a:cxn ang="0">
                  <a:pos x="441" y="137"/>
                </a:cxn>
                <a:cxn ang="0">
                  <a:pos x="469" y="154"/>
                </a:cxn>
                <a:cxn ang="0">
                  <a:pos x="501" y="170"/>
                </a:cxn>
                <a:cxn ang="0">
                  <a:pos x="431" y="287"/>
                </a:cxn>
                <a:cxn ang="0">
                  <a:pos x="316" y="222"/>
                </a:cxn>
                <a:cxn ang="0">
                  <a:pos x="299" y="240"/>
                </a:cxn>
                <a:cxn ang="0">
                  <a:pos x="283" y="261"/>
                </a:cxn>
                <a:cxn ang="0">
                  <a:pos x="271" y="284"/>
                </a:cxn>
                <a:cxn ang="0">
                  <a:pos x="262" y="308"/>
                </a:cxn>
                <a:cxn ang="0">
                  <a:pos x="265" y="334"/>
                </a:cxn>
                <a:cxn ang="0">
                  <a:pos x="290" y="351"/>
                </a:cxn>
                <a:cxn ang="0">
                  <a:pos x="325" y="356"/>
                </a:cxn>
                <a:cxn ang="0">
                  <a:pos x="360" y="359"/>
                </a:cxn>
                <a:cxn ang="0">
                  <a:pos x="388" y="370"/>
                </a:cxn>
                <a:cxn ang="0">
                  <a:pos x="400" y="401"/>
                </a:cxn>
                <a:cxn ang="0">
                  <a:pos x="202" y="404"/>
                </a:cxn>
                <a:cxn ang="0">
                  <a:pos x="162" y="479"/>
                </a:cxn>
                <a:cxn ang="0">
                  <a:pos x="150" y="484"/>
                </a:cxn>
                <a:cxn ang="0">
                  <a:pos x="138" y="492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fr-CA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White">
            <a:xfrm>
              <a:off x="380" y="3463"/>
              <a:ext cx="512" cy="509"/>
            </a:xfrm>
            <a:custGeom>
              <a:avLst/>
              <a:gdLst/>
              <a:ahLst/>
              <a:cxnLst>
                <a:cxn ang="0">
                  <a:pos x="67" y="492"/>
                </a:cxn>
                <a:cxn ang="0">
                  <a:pos x="45" y="451"/>
                </a:cxn>
                <a:cxn ang="0">
                  <a:pos x="68" y="418"/>
                </a:cxn>
                <a:cxn ang="0">
                  <a:pos x="106" y="391"/>
                </a:cxn>
                <a:cxn ang="0">
                  <a:pos x="105" y="352"/>
                </a:cxn>
                <a:cxn ang="0">
                  <a:pos x="79" y="324"/>
                </a:cxn>
                <a:cxn ang="0">
                  <a:pos x="44" y="302"/>
                </a:cxn>
                <a:cxn ang="0">
                  <a:pos x="7" y="280"/>
                </a:cxn>
                <a:cxn ang="0">
                  <a:pos x="2" y="258"/>
                </a:cxn>
                <a:cxn ang="0">
                  <a:pos x="13" y="239"/>
                </a:cxn>
                <a:cxn ang="0">
                  <a:pos x="29" y="220"/>
                </a:cxn>
                <a:cxn ang="0">
                  <a:pos x="43" y="201"/>
                </a:cxn>
                <a:cxn ang="0">
                  <a:pos x="65" y="184"/>
                </a:cxn>
                <a:cxn ang="0">
                  <a:pos x="100" y="191"/>
                </a:cxn>
                <a:cxn ang="0">
                  <a:pos x="124" y="210"/>
                </a:cxn>
                <a:cxn ang="0">
                  <a:pos x="150" y="233"/>
                </a:cxn>
                <a:cxn ang="0">
                  <a:pos x="179" y="232"/>
                </a:cxn>
                <a:cxn ang="0">
                  <a:pos x="207" y="223"/>
                </a:cxn>
                <a:cxn ang="0">
                  <a:pos x="230" y="198"/>
                </a:cxn>
                <a:cxn ang="0">
                  <a:pos x="242" y="165"/>
                </a:cxn>
                <a:cxn ang="0">
                  <a:pos x="226" y="143"/>
                </a:cxn>
                <a:cxn ang="0">
                  <a:pos x="203" y="132"/>
                </a:cxn>
                <a:cxn ang="0">
                  <a:pos x="176" y="122"/>
                </a:cxn>
                <a:cxn ang="0">
                  <a:pos x="153" y="111"/>
                </a:cxn>
                <a:cxn ang="0">
                  <a:pos x="142" y="80"/>
                </a:cxn>
                <a:cxn ang="0">
                  <a:pos x="163" y="50"/>
                </a:cxn>
                <a:cxn ang="0">
                  <a:pos x="187" y="36"/>
                </a:cxn>
                <a:cxn ang="0">
                  <a:pos x="211" y="18"/>
                </a:cxn>
                <a:cxn ang="0">
                  <a:pos x="243" y="28"/>
                </a:cxn>
                <a:cxn ang="0">
                  <a:pos x="277" y="54"/>
                </a:cxn>
                <a:cxn ang="0">
                  <a:pos x="314" y="72"/>
                </a:cxn>
                <a:cxn ang="0">
                  <a:pos x="355" y="68"/>
                </a:cxn>
                <a:cxn ang="0">
                  <a:pos x="382" y="36"/>
                </a:cxn>
                <a:cxn ang="0">
                  <a:pos x="411" y="3"/>
                </a:cxn>
                <a:cxn ang="0">
                  <a:pos x="453" y="10"/>
                </a:cxn>
                <a:cxn ang="0">
                  <a:pos x="486" y="36"/>
                </a:cxn>
                <a:cxn ang="0">
                  <a:pos x="489" y="68"/>
                </a:cxn>
                <a:cxn ang="0">
                  <a:pos x="466" y="88"/>
                </a:cxn>
                <a:cxn ang="0">
                  <a:pos x="437" y="107"/>
                </a:cxn>
                <a:cxn ang="0">
                  <a:pos x="422" y="133"/>
                </a:cxn>
                <a:cxn ang="0">
                  <a:pos x="419" y="317"/>
                </a:cxn>
                <a:cxn ang="0">
                  <a:pos x="388" y="302"/>
                </a:cxn>
                <a:cxn ang="0">
                  <a:pos x="364" y="273"/>
                </a:cxn>
                <a:cxn ang="0">
                  <a:pos x="336" y="250"/>
                </a:cxn>
                <a:cxn ang="0">
                  <a:pos x="299" y="252"/>
                </a:cxn>
                <a:cxn ang="0">
                  <a:pos x="275" y="270"/>
                </a:cxn>
                <a:cxn ang="0">
                  <a:pos x="255" y="294"/>
                </a:cxn>
                <a:cxn ang="0">
                  <a:pos x="242" y="323"/>
                </a:cxn>
                <a:cxn ang="0">
                  <a:pos x="241" y="353"/>
                </a:cxn>
                <a:cxn ang="0">
                  <a:pos x="257" y="364"/>
                </a:cxn>
                <a:cxn ang="0">
                  <a:pos x="279" y="368"/>
                </a:cxn>
                <a:cxn ang="0">
                  <a:pos x="304" y="370"/>
                </a:cxn>
                <a:cxn ang="0">
                  <a:pos x="330" y="376"/>
                </a:cxn>
                <a:cxn ang="0">
                  <a:pos x="353" y="407"/>
                </a:cxn>
                <a:cxn ang="0">
                  <a:pos x="352" y="443"/>
                </a:cxn>
                <a:cxn ang="0">
                  <a:pos x="334" y="462"/>
                </a:cxn>
                <a:cxn ang="0">
                  <a:pos x="311" y="479"/>
                </a:cxn>
                <a:cxn ang="0">
                  <a:pos x="278" y="465"/>
                </a:cxn>
                <a:cxn ang="0">
                  <a:pos x="241" y="445"/>
                </a:cxn>
                <a:cxn ang="0">
                  <a:pos x="202" y="432"/>
                </a:cxn>
                <a:cxn ang="0">
                  <a:pos x="98" y="508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fr-CA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White">
            <a:xfrm>
              <a:off x="705" y="3827"/>
              <a:ext cx="513" cy="493"/>
            </a:xfrm>
            <a:custGeom>
              <a:avLst/>
              <a:gdLst/>
              <a:ahLst/>
              <a:cxnLst>
                <a:cxn ang="0">
                  <a:pos x="111" y="481"/>
                </a:cxn>
                <a:cxn ang="0">
                  <a:pos x="85" y="463"/>
                </a:cxn>
                <a:cxn ang="0">
                  <a:pos x="64" y="433"/>
                </a:cxn>
                <a:cxn ang="0">
                  <a:pos x="0" y="275"/>
                </a:cxn>
                <a:cxn ang="0">
                  <a:pos x="3" y="259"/>
                </a:cxn>
                <a:cxn ang="0">
                  <a:pos x="10" y="240"/>
                </a:cxn>
                <a:cxn ang="0">
                  <a:pos x="21" y="222"/>
                </a:cxn>
                <a:cxn ang="0">
                  <a:pos x="35" y="205"/>
                </a:cxn>
                <a:cxn ang="0">
                  <a:pos x="49" y="193"/>
                </a:cxn>
                <a:cxn ang="0">
                  <a:pos x="81" y="193"/>
                </a:cxn>
                <a:cxn ang="0">
                  <a:pos x="112" y="205"/>
                </a:cxn>
                <a:cxn ang="0">
                  <a:pos x="142" y="220"/>
                </a:cxn>
                <a:cxn ang="0">
                  <a:pos x="169" y="226"/>
                </a:cxn>
                <a:cxn ang="0">
                  <a:pos x="194" y="211"/>
                </a:cxn>
                <a:cxn ang="0">
                  <a:pos x="212" y="183"/>
                </a:cxn>
                <a:cxn ang="0">
                  <a:pos x="222" y="156"/>
                </a:cxn>
                <a:cxn ang="0">
                  <a:pos x="213" y="128"/>
                </a:cxn>
                <a:cxn ang="0">
                  <a:pos x="198" y="115"/>
                </a:cxn>
                <a:cxn ang="0">
                  <a:pos x="178" y="105"/>
                </a:cxn>
                <a:cxn ang="0">
                  <a:pos x="158" y="95"/>
                </a:cxn>
                <a:cxn ang="0">
                  <a:pos x="142" y="81"/>
                </a:cxn>
                <a:cxn ang="0">
                  <a:pos x="137" y="60"/>
                </a:cxn>
                <a:cxn ang="0">
                  <a:pos x="146" y="38"/>
                </a:cxn>
                <a:cxn ang="0">
                  <a:pos x="160" y="20"/>
                </a:cxn>
                <a:cxn ang="0">
                  <a:pos x="176" y="0"/>
                </a:cxn>
                <a:cxn ang="0">
                  <a:pos x="198" y="15"/>
                </a:cxn>
                <a:cxn ang="0">
                  <a:pos x="224" y="26"/>
                </a:cxn>
                <a:cxn ang="0">
                  <a:pos x="251" y="34"/>
                </a:cxn>
                <a:cxn ang="0">
                  <a:pos x="279" y="38"/>
                </a:cxn>
                <a:cxn ang="0">
                  <a:pos x="307" y="37"/>
                </a:cxn>
                <a:cxn ang="0">
                  <a:pos x="285" y="123"/>
                </a:cxn>
                <a:cxn ang="0">
                  <a:pos x="295" y="131"/>
                </a:cxn>
                <a:cxn ang="0">
                  <a:pos x="308" y="140"/>
                </a:cxn>
                <a:cxn ang="0">
                  <a:pos x="337" y="134"/>
                </a:cxn>
                <a:cxn ang="0">
                  <a:pos x="357" y="101"/>
                </a:cxn>
                <a:cxn ang="0">
                  <a:pos x="382" y="69"/>
                </a:cxn>
                <a:cxn ang="0">
                  <a:pos x="395" y="94"/>
                </a:cxn>
                <a:cxn ang="0">
                  <a:pos x="416" y="117"/>
                </a:cxn>
                <a:cxn ang="0">
                  <a:pos x="441" y="137"/>
                </a:cxn>
                <a:cxn ang="0">
                  <a:pos x="469" y="154"/>
                </a:cxn>
                <a:cxn ang="0">
                  <a:pos x="501" y="170"/>
                </a:cxn>
                <a:cxn ang="0">
                  <a:pos x="431" y="287"/>
                </a:cxn>
                <a:cxn ang="0">
                  <a:pos x="316" y="222"/>
                </a:cxn>
                <a:cxn ang="0">
                  <a:pos x="299" y="240"/>
                </a:cxn>
                <a:cxn ang="0">
                  <a:pos x="283" y="261"/>
                </a:cxn>
                <a:cxn ang="0">
                  <a:pos x="271" y="284"/>
                </a:cxn>
                <a:cxn ang="0">
                  <a:pos x="262" y="308"/>
                </a:cxn>
                <a:cxn ang="0">
                  <a:pos x="265" y="334"/>
                </a:cxn>
                <a:cxn ang="0">
                  <a:pos x="290" y="351"/>
                </a:cxn>
                <a:cxn ang="0">
                  <a:pos x="325" y="356"/>
                </a:cxn>
                <a:cxn ang="0">
                  <a:pos x="360" y="359"/>
                </a:cxn>
                <a:cxn ang="0">
                  <a:pos x="388" y="370"/>
                </a:cxn>
                <a:cxn ang="0">
                  <a:pos x="400" y="401"/>
                </a:cxn>
                <a:cxn ang="0">
                  <a:pos x="202" y="404"/>
                </a:cxn>
                <a:cxn ang="0">
                  <a:pos x="162" y="479"/>
                </a:cxn>
                <a:cxn ang="0">
                  <a:pos x="150" y="484"/>
                </a:cxn>
                <a:cxn ang="0">
                  <a:pos x="138" y="492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fr-CA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White">
            <a:xfrm>
              <a:off x="-3" y="3739"/>
              <a:ext cx="337" cy="355"/>
            </a:xfrm>
            <a:custGeom>
              <a:avLst/>
              <a:gdLst/>
              <a:ahLst/>
              <a:cxnLst>
                <a:cxn ang="0">
                  <a:pos x="315" y="160"/>
                </a:cxn>
                <a:cxn ang="0">
                  <a:pos x="280" y="168"/>
                </a:cxn>
                <a:cxn ang="0">
                  <a:pos x="247" y="179"/>
                </a:cxn>
                <a:cxn ang="0">
                  <a:pos x="232" y="209"/>
                </a:cxn>
                <a:cxn ang="0">
                  <a:pos x="240" y="243"/>
                </a:cxn>
                <a:cxn ang="0">
                  <a:pos x="243" y="275"/>
                </a:cxn>
                <a:cxn ang="0">
                  <a:pos x="227" y="291"/>
                </a:cxn>
                <a:cxn ang="0">
                  <a:pos x="202" y="300"/>
                </a:cxn>
                <a:cxn ang="0">
                  <a:pos x="175" y="303"/>
                </a:cxn>
                <a:cxn ang="0">
                  <a:pos x="149" y="303"/>
                </a:cxn>
                <a:cxn ang="0">
                  <a:pos x="142" y="276"/>
                </a:cxn>
                <a:cxn ang="0">
                  <a:pos x="149" y="243"/>
                </a:cxn>
                <a:cxn ang="0">
                  <a:pos x="139" y="220"/>
                </a:cxn>
                <a:cxn ang="0">
                  <a:pos x="121" y="210"/>
                </a:cxn>
                <a:cxn ang="0">
                  <a:pos x="99" y="206"/>
                </a:cxn>
                <a:cxn ang="0">
                  <a:pos x="75" y="207"/>
                </a:cxn>
                <a:cxn ang="0">
                  <a:pos x="51" y="216"/>
                </a:cxn>
                <a:cxn ang="0">
                  <a:pos x="34" y="234"/>
                </a:cxn>
                <a:cxn ang="0">
                  <a:pos x="32" y="260"/>
                </a:cxn>
                <a:cxn ang="0">
                  <a:pos x="43" y="284"/>
                </a:cxn>
                <a:cxn ang="0">
                  <a:pos x="50" y="309"/>
                </a:cxn>
                <a:cxn ang="0">
                  <a:pos x="41" y="333"/>
                </a:cxn>
                <a:cxn ang="0">
                  <a:pos x="25" y="345"/>
                </a:cxn>
                <a:cxn ang="0">
                  <a:pos x="7" y="353"/>
                </a:cxn>
                <a:cxn ang="0">
                  <a:pos x="14" y="34"/>
                </a:cxn>
                <a:cxn ang="0">
                  <a:pos x="16" y="51"/>
                </a:cxn>
                <a:cxn ang="0">
                  <a:pos x="13" y="68"/>
                </a:cxn>
                <a:cxn ang="0">
                  <a:pos x="9" y="87"/>
                </a:cxn>
                <a:cxn ang="0">
                  <a:pos x="12" y="107"/>
                </a:cxn>
                <a:cxn ang="0">
                  <a:pos x="33" y="126"/>
                </a:cxn>
                <a:cxn ang="0">
                  <a:pos x="61" y="127"/>
                </a:cxn>
                <a:cxn ang="0">
                  <a:pos x="81" y="124"/>
                </a:cxn>
                <a:cxn ang="0">
                  <a:pos x="103" y="121"/>
                </a:cxn>
                <a:cxn ang="0">
                  <a:pos x="122" y="110"/>
                </a:cxn>
                <a:cxn ang="0">
                  <a:pos x="135" y="91"/>
                </a:cxn>
                <a:cxn ang="0">
                  <a:pos x="134" y="71"/>
                </a:cxn>
                <a:cxn ang="0">
                  <a:pos x="126" y="52"/>
                </a:cxn>
                <a:cxn ang="0">
                  <a:pos x="118" y="33"/>
                </a:cxn>
                <a:cxn ang="0">
                  <a:pos x="122" y="13"/>
                </a:cxn>
                <a:cxn ang="0">
                  <a:pos x="140" y="6"/>
                </a:cxn>
                <a:cxn ang="0">
                  <a:pos x="163" y="1"/>
                </a:cxn>
                <a:cxn ang="0">
                  <a:pos x="186" y="1"/>
                </a:cxn>
                <a:cxn ang="0">
                  <a:pos x="202" y="8"/>
                </a:cxn>
                <a:cxn ang="0">
                  <a:pos x="207" y="41"/>
                </a:cxn>
                <a:cxn ang="0">
                  <a:pos x="219" y="68"/>
                </a:cxn>
                <a:cxn ang="0">
                  <a:pos x="241" y="82"/>
                </a:cxn>
                <a:cxn ang="0">
                  <a:pos x="267" y="78"/>
                </a:cxn>
                <a:cxn ang="0">
                  <a:pos x="292" y="64"/>
                </a:cxn>
                <a:cxn ang="0">
                  <a:pos x="316" y="67"/>
                </a:cxn>
                <a:cxn ang="0">
                  <a:pos x="323" y="85"/>
                </a:cxn>
                <a:cxn ang="0">
                  <a:pos x="329" y="105"/>
                </a:cxn>
                <a:cxn ang="0">
                  <a:pos x="334" y="126"/>
                </a:cxn>
                <a:cxn ang="0">
                  <a:pos x="335" y="147"/>
                </a:cxn>
              </a:cxnLst>
              <a:rect l="0" t="0" r="r" b="b"/>
              <a:pathLst>
                <a:path w="337" h="355">
                  <a:moveTo>
                    <a:pt x="335" y="147"/>
                  </a:moveTo>
                  <a:lnTo>
                    <a:pt x="329" y="153"/>
                  </a:lnTo>
                  <a:lnTo>
                    <a:pt x="323" y="158"/>
                  </a:lnTo>
                  <a:lnTo>
                    <a:pt x="315" y="160"/>
                  </a:lnTo>
                  <a:lnTo>
                    <a:pt x="306" y="163"/>
                  </a:lnTo>
                  <a:lnTo>
                    <a:pt x="297" y="165"/>
                  </a:lnTo>
                  <a:lnTo>
                    <a:pt x="288" y="167"/>
                  </a:lnTo>
                  <a:lnTo>
                    <a:pt x="280" y="168"/>
                  </a:lnTo>
                  <a:lnTo>
                    <a:pt x="270" y="170"/>
                  </a:lnTo>
                  <a:lnTo>
                    <a:pt x="261" y="172"/>
                  </a:lnTo>
                  <a:lnTo>
                    <a:pt x="254" y="175"/>
                  </a:lnTo>
                  <a:lnTo>
                    <a:pt x="247" y="179"/>
                  </a:lnTo>
                  <a:lnTo>
                    <a:pt x="242" y="183"/>
                  </a:lnTo>
                  <a:lnTo>
                    <a:pt x="237" y="191"/>
                  </a:lnTo>
                  <a:lnTo>
                    <a:pt x="233" y="199"/>
                  </a:lnTo>
                  <a:lnTo>
                    <a:pt x="232" y="209"/>
                  </a:lnTo>
                  <a:lnTo>
                    <a:pt x="233" y="222"/>
                  </a:lnTo>
                  <a:lnTo>
                    <a:pt x="236" y="229"/>
                  </a:lnTo>
                  <a:lnTo>
                    <a:pt x="239" y="237"/>
                  </a:lnTo>
                  <a:lnTo>
                    <a:pt x="240" y="243"/>
                  </a:lnTo>
                  <a:lnTo>
                    <a:pt x="242" y="252"/>
                  </a:lnTo>
                  <a:lnTo>
                    <a:pt x="242" y="259"/>
                  </a:lnTo>
                  <a:lnTo>
                    <a:pt x="243" y="266"/>
                  </a:lnTo>
                  <a:lnTo>
                    <a:pt x="243" y="275"/>
                  </a:lnTo>
                  <a:lnTo>
                    <a:pt x="243" y="283"/>
                  </a:lnTo>
                  <a:lnTo>
                    <a:pt x="237" y="286"/>
                  </a:lnTo>
                  <a:lnTo>
                    <a:pt x="232" y="289"/>
                  </a:lnTo>
                  <a:lnTo>
                    <a:pt x="227" y="291"/>
                  </a:lnTo>
                  <a:lnTo>
                    <a:pt x="221" y="293"/>
                  </a:lnTo>
                  <a:lnTo>
                    <a:pt x="216" y="294"/>
                  </a:lnTo>
                  <a:lnTo>
                    <a:pt x="209" y="297"/>
                  </a:lnTo>
                  <a:lnTo>
                    <a:pt x="202" y="300"/>
                  </a:lnTo>
                  <a:lnTo>
                    <a:pt x="195" y="300"/>
                  </a:lnTo>
                  <a:lnTo>
                    <a:pt x="189" y="302"/>
                  </a:lnTo>
                  <a:lnTo>
                    <a:pt x="182" y="303"/>
                  </a:lnTo>
                  <a:lnTo>
                    <a:pt x="175" y="303"/>
                  </a:lnTo>
                  <a:lnTo>
                    <a:pt x="169" y="303"/>
                  </a:lnTo>
                  <a:lnTo>
                    <a:pt x="162" y="303"/>
                  </a:lnTo>
                  <a:lnTo>
                    <a:pt x="155" y="303"/>
                  </a:lnTo>
                  <a:lnTo>
                    <a:pt x="149" y="303"/>
                  </a:lnTo>
                  <a:lnTo>
                    <a:pt x="143" y="299"/>
                  </a:lnTo>
                  <a:lnTo>
                    <a:pt x="140" y="293"/>
                  </a:lnTo>
                  <a:lnTo>
                    <a:pt x="140" y="285"/>
                  </a:lnTo>
                  <a:lnTo>
                    <a:pt x="142" y="276"/>
                  </a:lnTo>
                  <a:lnTo>
                    <a:pt x="144" y="268"/>
                  </a:lnTo>
                  <a:lnTo>
                    <a:pt x="147" y="260"/>
                  </a:lnTo>
                  <a:lnTo>
                    <a:pt x="149" y="252"/>
                  </a:lnTo>
                  <a:lnTo>
                    <a:pt x="149" y="243"/>
                  </a:lnTo>
                  <a:lnTo>
                    <a:pt x="149" y="235"/>
                  </a:lnTo>
                  <a:lnTo>
                    <a:pt x="146" y="229"/>
                  </a:lnTo>
                  <a:lnTo>
                    <a:pt x="143" y="224"/>
                  </a:lnTo>
                  <a:lnTo>
                    <a:pt x="139" y="220"/>
                  </a:lnTo>
                  <a:lnTo>
                    <a:pt x="136" y="217"/>
                  </a:lnTo>
                  <a:lnTo>
                    <a:pt x="130" y="214"/>
                  </a:lnTo>
                  <a:lnTo>
                    <a:pt x="126" y="211"/>
                  </a:lnTo>
                  <a:lnTo>
                    <a:pt x="121" y="210"/>
                  </a:lnTo>
                  <a:lnTo>
                    <a:pt x="116" y="209"/>
                  </a:lnTo>
                  <a:lnTo>
                    <a:pt x="110" y="208"/>
                  </a:lnTo>
                  <a:lnTo>
                    <a:pt x="105" y="208"/>
                  </a:lnTo>
                  <a:lnTo>
                    <a:pt x="99" y="206"/>
                  </a:lnTo>
                  <a:lnTo>
                    <a:pt x="93" y="206"/>
                  </a:lnTo>
                  <a:lnTo>
                    <a:pt x="87" y="207"/>
                  </a:lnTo>
                  <a:lnTo>
                    <a:pt x="81" y="206"/>
                  </a:lnTo>
                  <a:lnTo>
                    <a:pt x="75" y="207"/>
                  </a:lnTo>
                  <a:lnTo>
                    <a:pt x="70" y="207"/>
                  </a:lnTo>
                  <a:lnTo>
                    <a:pt x="62" y="209"/>
                  </a:lnTo>
                  <a:lnTo>
                    <a:pt x="56" y="212"/>
                  </a:lnTo>
                  <a:lnTo>
                    <a:pt x="51" y="216"/>
                  </a:lnTo>
                  <a:lnTo>
                    <a:pt x="46" y="219"/>
                  </a:lnTo>
                  <a:lnTo>
                    <a:pt x="41" y="224"/>
                  </a:lnTo>
                  <a:lnTo>
                    <a:pt x="37" y="229"/>
                  </a:lnTo>
                  <a:lnTo>
                    <a:pt x="34" y="234"/>
                  </a:lnTo>
                  <a:lnTo>
                    <a:pt x="29" y="241"/>
                  </a:lnTo>
                  <a:lnTo>
                    <a:pt x="30" y="248"/>
                  </a:lnTo>
                  <a:lnTo>
                    <a:pt x="31" y="253"/>
                  </a:lnTo>
                  <a:lnTo>
                    <a:pt x="32" y="260"/>
                  </a:lnTo>
                  <a:lnTo>
                    <a:pt x="35" y="266"/>
                  </a:lnTo>
                  <a:lnTo>
                    <a:pt x="37" y="272"/>
                  </a:lnTo>
                  <a:lnTo>
                    <a:pt x="42" y="279"/>
                  </a:lnTo>
                  <a:lnTo>
                    <a:pt x="43" y="284"/>
                  </a:lnTo>
                  <a:lnTo>
                    <a:pt x="45" y="289"/>
                  </a:lnTo>
                  <a:lnTo>
                    <a:pt x="49" y="296"/>
                  </a:lnTo>
                  <a:lnTo>
                    <a:pt x="50" y="303"/>
                  </a:lnTo>
                  <a:lnTo>
                    <a:pt x="50" y="309"/>
                  </a:lnTo>
                  <a:lnTo>
                    <a:pt x="50" y="316"/>
                  </a:lnTo>
                  <a:lnTo>
                    <a:pt x="49" y="321"/>
                  </a:lnTo>
                  <a:lnTo>
                    <a:pt x="47" y="326"/>
                  </a:lnTo>
                  <a:lnTo>
                    <a:pt x="41" y="333"/>
                  </a:lnTo>
                  <a:lnTo>
                    <a:pt x="35" y="339"/>
                  </a:lnTo>
                  <a:lnTo>
                    <a:pt x="32" y="341"/>
                  </a:lnTo>
                  <a:lnTo>
                    <a:pt x="30" y="343"/>
                  </a:lnTo>
                  <a:lnTo>
                    <a:pt x="25" y="345"/>
                  </a:lnTo>
                  <a:lnTo>
                    <a:pt x="21" y="348"/>
                  </a:lnTo>
                  <a:lnTo>
                    <a:pt x="17" y="349"/>
                  </a:lnTo>
                  <a:lnTo>
                    <a:pt x="12" y="350"/>
                  </a:lnTo>
                  <a:lnTo>
                    <a:pt x="7" y="353"/>
                  </a:lnTo>
                  <a:lnTo>
                    <a:pt x="0" y="354"/>
                  </a:lnTo>
                  <a:lnTo>
                    <a:pt x="0" y="19"/>
                  </a:lnTo>
                  <a:lnTo>
                    <a:pt x="12" y="31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17" y="47"/>
                  </a:lnTo>
                  <a:lnTo>
                    <a:pt x="16" y="51"/>
                  </a:lnTo>
                  <a:lnTo>
                    <a:pt x="16" y="56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3" y="68"/>
                  </a:lnTo>
                  <a:lnTo>
                    <a:pt x="12" y="73"/>
                  </a:lnTo>
                  <a:lnTo>
                    <a:pt x="11" y="78"/>
                  </a:lnTo>
                  <a:lnTo>
                    <a:pt x="10" y="82"/>
                  </a:lnTo>
                  <a:lnTo>
                    <a:pt x="9" y="87"/>
                  </a:lnTo>
                  <a:lnTo>
                    <a:pt x="9" y="92"/>
                  </a:lnTo>
                  <a:lnTo>
                    <a:pt x="8" y="97"/>
                  </a:lnTo>
                  <a:lnTo>
                    <a:pt x="9" y="102"/>
                  </a:lnTo>
                  <a:lnTo>
                    <a:pt x="12" y="107"/>
                  </a:lnTo>
                  <a:lnTo>
                    <a:pt x="16" y="112"/>
                  </a:lnTo>
                  <a:lnTo>
                    <a:pt x="19" y="118"/>
                  </a:lnTo>
                  <a:lnTo>
                    <a:pt x="27" y="122"/>
                  </a:lnTo>
                  <a:lnTo>
                    <a:pt x="33" y="12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56" y="129"/>
                  </a:lnTo>
                  <a:lnTo>
                    <a:pt x="61" y="127"/>
                  </a:lnTo>
                  <a:lnTo>
                    <a:pt x="65" y="127"/>
                  </a:lnTo>
                  <a:lnTo>
                    <a:pt x="70" y="126"/>
                  </a:lnTo>
                  <a:lnTo>
                    <a:pt x="76" y="126"/>
                  </a:lnTo>
                  <a:lnTo>
                    <a:pt x="81" y="124"/>
                  </a:lnTo>
                  <a:lnTo>
                    <a:pt x="87" y="124"/>
                  </a:lnTo>
                  <a:lnTo>
                    <a:pt x="92" y="123"/>
                  </a:lnTo>
                  <a:lnTo>
                    <a:pt x="98" y="121"/>
                  </a:lnTo>
                  <a:lnTo>
                    <a:pt x="103" y="121"/>
                  </a:lnTo>
                  <a:lnTo>
                    <a:pt x="107" y="119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0"/>
                  </a:lnTo>
                  <a:lnTo>
                    <a:pt x="125" y="106"/>
                  </a:lnTo>
                  <a:lnTo>
                    <a:pt x="128" y="101"/>
                  </a:lnTo>
                  <a:lnTo>
                    <a:pt x="131" y="96"/>
                  </a:lnTo>
                  <a:lnTo>
                    <a:pt x="135" y="91"/>
                  </a:lnTo>
                  <a:lnTo>
                    <a:pt x="136" y="85"/>
                  </a:lnTo>
                  <a:lnTo>
                    <a:pt x="136" y="81"/>
                  </a:lnTo>
                  <a:lnTo>
                    <a:pt x="136" y="76"/>
                  </a:lnTo>
                  <a:lnTo>
                    <a:pt x="134" y="71"/>
                  </a:lnTo>
                  <a:lnTo>
                    <a:pt x="133" y="67"/>
                  </a:lnTo>
                  <a:lnTo>
                    <a:pt x="131" y="62"/>
                  </a:lnTo>
                  <a:lnTo>
                    <a:pt x="128" y="56"/>
                  </a:lnTo>
                  <a:lnTo>
                    <a:pt x="126" y="52"/>
                  </a:lnTo>
                  <a:lnTo>
                    <a:pt x="124" y="47"/>
                  </a:lnTo>
                  <a:lnTo>
                    <a:pt x="122" y="43"/>
                  </a:lnTo>
                  <a:lnTo>
                    <a:pt x="119" y="38"/>
                  </a:lnTo>
                  <a:lnTo>
                    <a:pt x="118" y="33"/>
                  </a:lnTo>
                  <a:lnTo>
                    <a:pt x="118" y="28"/>
                  </a:lnTo>
                  <a:lnTo>
                    <a:pt x="118" y="22"/>
                  </a:lnTo>
                  <a:lnTo>
                    <a:pt x="118" y="18"/>
                  </a:lnTo>
                  <a:lnTo>
                    <a:pt x="122" y="13"/>
                  </a:lnTo>
                  <a:lnTo>
                    <a:pt x="127" y="11"/>
                  </a:lnTo>
                  <a:lnTo>
                    <a:pt x="130" y="9"/>
                  </a:lnTo>
                  <a:lnTo>
                    <a:pt x="136" y="8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51" y="3"/>
                  </a:lnTo>
                  <a:lnTo>
                    <a:pt x="156" y="4"/>
                  </a:lnTo>
                  <a:lnTo>
                    <a:pt x="163" y="1"/>
                  </a:lnTo>
                  <a:lnTo>
                    <a:pt x="169" y="2"/>
                  </a:lnTo>
                  <a:lnTo>
                    <a:pt x="174" y="1"/>
                  </a:lnTo>
                  <a:lnTo>
                    <a:pt x="180" y="2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2" y="8"/>
                  </a:lnTo>
                  <a:lnTo>
                    <a:pt x="203" y="15"/>
                  </a:lnTo>
                  <a:lnTo>
                    <a:pt x="204" y="24"/>
                  </a:lnTo>
                  <a:lnTo>
                    <a:pt x="205" y="33"/>
                  </a:lnTo>
                  <a:lnTo>
                    <a:pt x="207" y="41"/>
                  </a:lnTo>
                  <a:lnTo>
                    <a:pt x="211" y="49"/>
                  </a:lnTo>
                  <a:lnTo>
                    <a:pt x="212" y="57"/>
                  </a:lnTo>
                  <a:lnTo>
                    <a:pt x="217" y="65"/>
                  </a:lnTo>
                  <a:lnTo>
                    <a:pt x="219" y="68"/>
                  </a:lnTo>
                  <a:lnTo>
                    <a:pt x="224" y="72"/>
                  </a:lnTo>
                  <a:lnTo>
                    <a:pt x="228" y="76"/>
                  </a:lnTo>
                  <a:lnTo>
                    <a:pt x="234" y="79"/>
                  </a:lnTo>
                  <a:lnTo>
                    <a:pt x="241" y="82"/>
                  </a:lnTo>
                  <a:lnTo>
                    <a:pt x="248" y="82"/>
                  </a:lnTo>
                  <a:lnTo>
                    <a:pt x="254" y="83"/>
                  </a:lnTo>
                  <a:lnTo>
                    <a:pt x="261" y="80"/>
                  </a:lnTo>
                  <a:lnTo>
                    <a:pt x="267" y="78"/>
                  </a:lnTo>
                  <a:lnTo>
                    <a:pt x="273" y="74"/>
                  </a:lnTo>
                  <a:lnTo>
                    <a:pt x="280" y="71"/>
                  </a:lnTo>
                  <a:lnTo>
                    <a:pt x="286" y="67"/>
                  </a:lnTo>
                  <a:lnTo>
                    <a:pt x="292" y="64"/>
                  </a:lnTo>
                  <a:lnTo>
                    <a:pt x="298" y="61"/>
                  </a:lnTo>
                  <a:lnTo>
                    <a:pt x="305" y="62"/>
                  </a:lnTo>
                  <a:lnTo>
                    <a:pt x="313" y="63"/>
                  </a:lnTo>
                  <a:lnTo>
                    <a:pt x="316" y="67"/>
                  </a:lnTo>
                  <a:lnTo>
                    <a:pt x="318" y="71"/>
                  </a:lnTo>
                  <a:lnTo>
                    <a:pt x="320" y="74"/>
                  </a:lnTo>
                  <a:lnTo>
                    <a:pt x="322" y="80"/>
                  </a:lnTo>
                  <a:lnTo>
                    <a:pt x="323" y="85"/>
                  </a:lnTo>
                  <a:lnTo>
                    <a:pt x="326" y="90"/>
                  </a:lnTo>
                  <a:lnTo>
                    <a:pt x="329" y="94"/>
                  </a:lnTo>
                  <a:lnTo>
                    <a:pt x="328" y="100"/>
                  </a:lnTo>
                  <a:lnTo>
                    <a:pt x="329" y="105"/>
                  </a:lnTo>
                  <a:lnTo>
                    <a:pt x="331" y="110"/>
                  </a:lnTo>
                  <a:lnTo>
                    <a:pt x="332" y="115"/>
                  </a:lnTo>
                  <a:lnTo>
                    <a:pt x="333" y="121"/>
                  </a:lnTo>
                  <a:lnTo>
                    <a:pt x="334" y="126"/>
                  </a:lnTo>
                  <a:lnTo>
                    <a:pt x="334" y="131"/>
                  </a:lnTo>
                  <a:lnTo>
                    <a:pt x="335" y="137"/>
                  </a:lnTo>
                  <a:lnTo>
                    <a:pt x="336" y="142"/>
                  </a:lnTo>
                  <a:lnTo>
                    <a:pt x="335" y="147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fr-CA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White">
            <a:xfrm>
              <a:off x="165" y="3976"/>
              <a:ext cx="426" cy="341"/>
            </a:xfrm>
            <a:custGeom>
              <a:avLst/>
              <a:gdLst/>
              <a:ahLst/>
              <a:cxnLst>
                <a:cxn ang="0">
                  <a:pos x="131" y="340"/>
                </a:cxn>
                <a:cxn ang="0">
                  <a:pos x="132" y="311"/>
                </a:cxn>
                <a:cxn ang="0">
                  <a:pos x="128" y="290"/>
                </a:cxn>
                <a:cxn ang="0">
                  <a:pos x="100" y="265"/>
                </a:cxn>
                <a:cxn ang="0">
                  <a:pos x="37" y="249"/>
                </a:cxn>
                <a:cxn ang="0">
                  <a:pos x="2" y="210"/>
                </a:cxn>
                <a:cxn ang="0">
                  <a:pos x="0" y="174"/>
                </a:cxn>
                <a:cxn ang="0">
                  <a:pos x="10" y="150"/>
                </a:cxn>
                <a:cxn ang="0">
                  <a:pos x="32" y="135"/>
                </a:cxn>
                <a:cxn ang="0">
                  <a:pos x="48" y="136"/>
                </a:cxn>
                <a:cxn ang="0">
                  <a:pos x="82" y="142"/>
                </a:cxn>
                <a:cxn ang="0">
                  <a:pos x="98" y="145"/>
                </a:cxn>
                <a:cxn ang="0">
                  <a:pos x="123" y="146"/>
                </a:cxn>
                <a:cxn ang="0">
                  <a:pos x="154" y="136"/>
                </a:cxn>
                <a:cxn ang="0">
                  <a:pos x="172" y="117"/>
                </a:cxn>
                <a:cxn ang="0">
                  <a:pos x="181" y="103"/>
                </a:cxn>
                <a:cxn ang="0">
                  <a:pos x="185" y="91"/>
                </a:cxn>
                <a:cxn ang="0">
                  <a:pos x="181" y="75"/>
                </a:cxn>
                <a:cxn ang="0">
                  <a:pos x="178" y="57"/>
                </a:cxn>
                <a:cxn ang="0">
                  <a:pos x="175" y="41"/>
                </a:cxn>
                <a:cxn ang="0">
                  <a:pos x="177" y="23"/>
                </a:cxn>
                <a:cxn ang="0">
                  <a:pos x="185" y="4"/>
                </a:cxn>
                <a:cxn ang="0">
                  <a:pos x="201" y="0"/>
                </a:cxn>
                <a:cxn ang="0">
                  <a:pos x="220" y="0"/>
                </a:cxn>
                <a:cxn ang="0">
                  <a:pos x="240" y="4"/>
                </a:cxn>
                <a:cxn ang="0">
                  <a:pos x="246" y="7"/>
                </a:cxn>
                <a:cxn ang="0">
                  <a:pos x="265" y="16"/>
                </a:cxn>
                <a:cxn ang="0">
                  <a:pos x="275" y="25"/>
                </a:cxn>
                <a:cxn ang="0">
                  <a:pos x="284" y="37"/>
                </a:cxn>
                <a:cxn ang="0">
                  <a:pos x="287" y="58"/>
                </a:cxn>
                <a:cxn ang="0">
                  <a:pos x="280" y="80"/>
                </a:cxn>
                <a:cxn ang="0">
                  <a:pos x="269" y="101"/>
                </a:cxn>
                <a:cxn ang="0">
                  <a:pos x="261" y="132"/>
                </a:cxn>
                <a:cxn ang="0">
                  <a:pos x="271" y="157"/>
                </a:cxn>
                <a:cxn ang="0">
                  <a:pos x="286" y="171"/>
                </a:cxn>
                <a:cxn ang="0">
                  <a:pos x="305" y="181"/>
                </a:cxn>
                <a:cxn ang="0">
                  <a:pos x="326" y="185"/>
                </a:cxn>
                <a:cxn ang="0">
                  <a:pos x="337" y="186"/>
                </a:cxn>
                <a:cxn ang="0">
                  <a:pos x="360" y="188"/>
                </a:cxn>
                <a:cxn ang="0">
                  <a:pos x="395" y="190"/>
                </a:cxn>
                <a:cxn ang="0">
                  <a:pos x="417" y="208"/>
                </a:cxn>
                <a:cxn ang="0">
                  <a:pos x="425" y="246"/>
                </a:cxn>
                <a:cxn ang="0">
                  <a:pos x="412" y="300"/>
                </a:cxn>
                <a:cxn ang="0">
                  <a:pos x="400" y="329"/>
                </a:cxn>
                <a:cxn ang="0">
                  <a:pos x="393" y="334"/>
                </a:cxn>
                <a:cxn ang="0">
                  <a:pos x="377" y="339"/>
                </a:cxn>
                <a:cxn ang="0">
                  <a:pos x="362" y="338"/>
                </a:cxn>
                <a:cxn ang="0">
                  <a:pos x="338" y="331"/>
                </a:cxn>
                <a:cxn ang="0">
                  <a:pos x="329" y="327"/>
                </a:cxn>
                <a:cxn ang="0">
                  <a:pos x="313" y="322"/>
                </a:cxn>
                <a:cxn ang="0">
                  <a:pos x="297" y="317"/>
                </a:cxn>
                <a:cxn ang="0">
                  <a:pos x="280" y="315"/>
                </a:cxn>
                <a:cxn ang="0">
                  <a:pos x="260" y="324"/>
                </a:cxn>
                <a:cxn ang="0">
                  <a:pos x="246" y="340"/>
                </a:cxn>
                <a:cxn ang="0">
                  <a:pos x="131" y="340"/>
                </a:cxn>
              </a:cxnLst>
              <a:rect l="0" t="0" r="r" b="b"/>
              <a:pathLst>
                <a:path w="426" h="341">
                  <a:moveTo>
                    <a:pt x="131" y="340"/>
                  </a:moveTo>
                  <a:lnTo>
                    <a:pt x="132" y="311"/>
                  </a:lnTo>
                  <a:lnTo>
                    <a:pt x="128" y="290"/>
                  </a:lnTo>
                  <a:lnTo>
                    <a:pt x="100" y="265"/>
                  </a:lnTo>
                  <a:lnTo>
                    <a:pt x="37" y="249"/>
                  </a:lnTo>
                  <a:lnTo>
                    <a:pt x="2" y="210"/>
                  </a:lnTo>
                  <a:lnTo>
                    <a:pt x="0" y="174"/>
                  </a:lnTo>
                  <a:lnTo>
                    <a:pt x="10" y="150"/>
                  </a:lnTo>
                  <a:lnTo>
                    <a:pt x="32" y="135"/>
                  </a:lnTo>
                  <a:lnTo>
                    <a:pt x="48" y="136"/>
                  </a:lnTo>
                  <a:lnTo>
                    <a:pt x="82" y="142"/>
                  </a:lnTo>
                  <a:lnTo>
                    <a:pt x="98" y="145"/>
                  </a:lnTo>
                  <a:lnTo>
                    <a:pt x="123" y="146"/>
                  </a:lnTo>
                  <a:lnTo>
                    <a:pt x="154" y="136"/>
                  </a:lnTo>
                  <a:lnTo>
                    <a:pt x="172" y="117"/>
                  </a:lnTo>
                  <a:lnTo>
                    <a:pt x="181" y="103"/>
                  </a:lnTo>
                  <a:lnTo>
                    <a:pt x="185" y="91"/>
                  </a:lnTo>
                  <a:lnTo>
                    <a:pt x="181" y="75"/>
                  </a:lnTo>
                  <a:lnTo>
                    <a:pt x="178" y="57"/>
                  </a:lnTo>
                  <a:lnTo>
                    <a:pt x="175" y="41"/>
                  </a:lnTo>
                  <a:lnTo>
                    <a:pt x="177" y="23"/>
                  </a:lnTo>
                  <a:lnTo>
                    <a:pt x="185" y="4"/>
                  </a:lnTo>
                  <a:lnTo>
                    <a:pt x="201" y="0"/>
                  </a:lnTo>
                  <a:lnTo>
                    <a:pt x="220" y="0"/>
                  </a:lnTo>
                  <a:lnTo>
                    <a:pt x="240" y="4"/>
                  </a:lnTo>
                  <a:lnTo>
                    <a:pt x="246" y="7"/>
                  </a:lnTo>
                  <a:lnTo>
                    <a:pt x="265" y="16"/>
                  </a:lnTo>
                  <a:lnTo>
                    <a:pt x="275" y="25"/>
                  </a:lnTo>
                  <a:lnTo>
                    <a:pt x="284" y="37"/>
                  </a:lnTo>
                  <a:lnTo>
                    <a:pt x="287" y="58"/>
                  </a:lnTo>
                  <a:lnTo>
                    <a:pt x="280" y="80"/>
                  </a:lnTo>
                  <a:lnTo>
                    <a:pt x="269" y="101"/>
                  </a:lnTo>
                  <a:lnTo>
                    <a:pt x="261" y="132"/>
                  </a:lnTo>
                  <a:lnTo>
                    <a:pt x="271" y="157"/>
                  </a:lnTo>
                  <a:lnTo>
                    <a:pt x="286" y="171"/>
                  </a:lnTo>
                  <a:lnTo>
                    <a:pt x="305" y="181"/>
                  </a:lnTo>
                  <a:lnTo>
                    <a:pt x="326" y="185"/>
                  </a:lnTo>
                  <a:lnTo>
                    <a:pt x="337" y="186"/>
                  </a:lnTo>
                  <a:lnTo>
                    <a:pt x="360" y="188"/>
                  </a:lnTo>
                  <a:lnTo>
                    <a:pt x="395" y="190"/>
                  </a:lnTo>
                  <a:lnTo>
                    <a:pt x="417" y="208"/>
                  </a:lnTo>
                  <a:lnTo>
                    <a:pt x="425" y="246"/>
                  </a:lnTo>
                  <a:lnTo>
                    <a:pt x="412" y="300"/>
                  </a:lnTo>
                  <a:lnTo>
                    <a:pt x="400" y="329"/>
                  </a:lnTo>
                  <a:lnTo>
                    <a:pt x="393" y="334"/>
                  </a:lnTo>
                  <a:lnTo>
                    <a:pt x="377" y="339"/>
                  </a:lnTo>
                  <a:lnTo>
                    <a:pt x="362" y="338"/>
                  </a:lnTo>
                  <a:lnTo>
                    <a:pt x="338" y="331"/>
                  </a:lnTo>
                  <a:lnTo>
                    <a:pt x="329" y="327"/>
                  </a:lnTo>
                  <a:lnTo>
                    <a:pt x="313" y="322"/>
                  </a:lnTo>
                  <a:lnTo>
                    <a:pt x="297" y="317"/>
                  </a:lnTo>
                  <a:lnTo>
                    <a:pt x="280" y="315"/>
                  </a:lnTo>
                  <a:lnTo>
                    <a:pt x="260" y="324"/>
                  </a:lnTo>
                  <a:lnTo>
                    <a:pt x="246" y="340"/>
                  </a:lnTo>
                  <a:lnTo>
                    <a:pt x="131" y="34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fr-CA"/>
            </a:p>
          </p:txBody>
        </p:sp>
      </p:grp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41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41425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CA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825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CA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08825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5D82657-B592-4525-8F7D-33C502AA190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2.xml"/><Relationship Id="rId3" Type="http://schemas.openxmlformats.org/officeDocument/2006/relationships/diagramLayout" Target="../diagrams/layout11.xml"/><Relationship Id="rId7" Type="http://schemas.openxmlformats.org/officeDocument/2006/relationships/diagramLayout" Target="../diagrams/layout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Relationship Id="rId9" Type="http://schemas.openxmlformats.org/officeDocument/2006/relationships/diagramColors" Target="../diagrams/colors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6.xml"/><Relationship Id="rId3" Type="http://schemas.openxmlformats.org/officeDocument/2006/relationships/diagramLayout" Target="../diagrams/layout15.xml"/><Relationship Id="rId7" Type="http://schemas.openxmlformats.org/officeDocument/2006/relationships/diagramLayout" Target="../diagrams/layout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6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Relationship Id="rId9" Type="http://schemas.openxmlformats.org/officeDocument/2006/relationships/diagramColors" Target="../diagrams/colors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diagramLayout" Target="../diagrams/layout4.xml"/><Relationship Id="rId7" Type="http://schemas.openxmlformats.org/officeDocument/2006/relationships/diagramLayout" Target="../diagrams/layout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diagramColors" Target="../diagrams/colors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sz="quarter"/>
          </p:nvPr>
        </p:nvSpPr>
        <p:spPr>
          <a:xfrm>
            <a:off x="1295400" y="1214422"/>
            <a:ext cx="7772400" cy="2214578"/>
          </a:xfrm>
        </p:spPr>
        <p:txBody>
          <a:bodyPr/>
          <a:lstStyle/>
          <a:p>
            <a:r>
              <a:rPr lang="fr-CA" sz="4000" b="1" dirty="0" smtClean="0">
                <a:latin typeface="Arial Black" pitchFamily="34" charset="0"/>
              </a:rPr>
              <a:t>VERS UN PLAN D’ACTION NATIONAL CONCERTÉ  EN DÉVELOPPEMENT SOCIAL</a:t>
            </a:r>
            <a:endParaRPr lang="fr-CA" sz="4000" b="1" dirty="0">
              <a:latin typeface="Arial Black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sz="quarter" idx="1"/>
          </p:nvPr>
        </p:nvSpPr>
        <p:spPr>
          <a:xfrm>
            <a:off x="2057400" y="3810000"/>
            <a:ext cx="6400800" cy="1976454"/>
          </a:xfrm>
        </p:spPr>
        <p:txBody>
          <a:bodyPr/>
          <a:lstStyle/>
          <a:p>
            <a:r>
              <a:rPr lang="fr-CA" sz="2400" b="1" dirty="0" smtClean="0">
                <a:latin typeface="Arial" pitchFamily="34" charset="0"/>
                <a:cs typeface="Arial" pitchFamily="34" charset="0"/>
              </a:rPr>
              <a:t>Souligner les 10 ans du Forum de développement social</a:t>
            </a:r>
          </a:p>
          <a:p>
            <a:endParaRPr lang="fr-CA" sz="2000" b="1" dirty="0" smtClean="0"/>
          </a:p>
          <a:p>
            <a:endParaRPr lang="fr-CA" sz="2000" b="1" dirty="0" smtClean="0"/>
          </a:p>
          <a:p>
            <a:r>
              <a:rPr lang="fr-CA" sz="2400" b="1" dirty="0" smtClean="0">
                <a:latin typeface="Arial" pitchFamily="34" charset="0"/>
                <a:cs typeface="Arial" pitchFamily="34" charset="0"/>
              </a:rPr>
              <a:t>10 juin 09</a:t>
            </a:r>
          </a:p>
          <a:p>
            <a:endParaRPr lang="fr-CA" dirty="0"/>
          </a:p>
        </p:txBody>
      </p:sp>
      <p:pic>
        <p:nvPicPr>
          <p:cNvPr id="4" name="Image 3" descr="RQD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715016"/>
            <a:ext cx="2095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70275E-B504-41D9-A6EB-CD17524A8156}" type="slidenum">
              <a:rPr lang="fr-CA" smtClean="0"/>
              <a:pPr/>
              <a:t>1</a:t>
            </a:fld>
            <a:endParaRPr lang="fr-CA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429652" cy="857256"/>
          </a:xfrm>
        </p:spPr>
        <p:txBody>
          <a:bodyPr/>
          <a:lstStyle/>
          <a:p>
            <a:pPr algn="l"/>
            <a:r>
              <a:rPr lang="fr-CA" sz="3600" dirty="0" smtClean="0">
                <a:latin typeface="Arial Black" pitchFamily="34" charset="0"/>
              </a:rPr>
              <a:t>2- PRÉCISER LES THÉMATIQUES</a:t>
            </a:r>
            <a:endParaRPr lang="fr-CA" sz="3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96D-5D06-4DC4-9388-1BD7CBEAB84C}" type="slidenum">
              <a:rPr lang="fr-CA" smtClean="0"/>
              <a:pPr/>
              <a:t>10</a:t>
            </a:fld>
            <a:endParaRPr lang="fr-CA"/>
          </a:p>
        </p:txBody>
      </p:sp>
      <p:sp>
        <p:nvSpPr>
          <p:cNvPr id="5" name="Pentagone 4"/>
          <p:cNvSpPr/>
          <p:nvPr/>
        </p:nvSpPr>
        <p:spPr bwMode="auto">
          <a:xfrm flipV="1">
            <a:off x="785786" y="1285860"/>
            <a:ext cx="8143932" cy="71438"/>
          </a:xfrm>
          <a:prstGeom prst="homePlate">
            <a:avLst/>
          </a:prstGeom>
          <a:solidFill>
            <a:schemeClr val="tx1">
              <a:lumMod val="10000"/>
            </a:schemeClr>
          </a:solidFill>
          <a:ln w="9525" cap="flat" cmpd="sng" algn="ctr">
            <a:solidFill>
              <a:schemeClr val="tx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142844" y="1643050"/>
          <a:ext cx="9001156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071538" y="5214950"/>
            <a:ext cx="5643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CA" dirty="0" smtClean="0">
                <a:latin typeface="Arial" pitchFamily="34" charset="0"/>
                <a:cs typeface="Arial" pitchFamily="34" charset="0"/>
              </a:rPr>
              <a:t>Trousse standardisée: outil de bilan et analyse</a:t>
            </a:r>
          </a:p>
          <a:p>
            <a:pPr>
              <a:buFont typeface="Arial" pitchFamily="34" charset="0"/>
              <a:buChar char="•"/>
            </a:pPr>
            <a:r>
              <a:rPr lang="fr-CA" dirty="0" smtClean="0">
                <a:latin typeface="Arial" pitchFamily="34" charset="0"/>
                <a:cs typeface="Arial" pitchFamily="34" charset="0"/>
              </a:rPr>
              <a:t> Tournée d’animations régionales</a:t>
            </a:r>
          </a:p>
          <a:p>
            <a:pPr>
              <a:buFont typeface="Arial" pitchFamily="34" charset="0"/>
              <a:buChar char="•"/>
            </a:pPr>
            <a:r>
              <a:rPr lang="fr-CA" dirty="0" smtClean="0">
                <a:latin typeface="Arial" pitchFamily="34" charset="0"/>
                <a:cs typeface="Arial" pitchFamily="34" charset="0"/>
              </a:rPr>
              <a:t> Événement national</a:t>
            </a:r>
            <a:endParaRPr lang="fr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lèche courbée vers la droite 8"/>
          <p:cNvSpPr/>
          <p:nvPr/>
        </p:nvSpPr>
        <p:spPr>
          <a:xfrm>
            <a:off x="285720" y="4286256"/>
            <a:ext cx="785818" cy="1571636"/>
          </a:xfrm>
          <a:prstGeom prst="curvedRightArrow">
            <a:avLst/>
          </a:prstGeom>
          <a:solidFill>
            <a:schemeClr val="accent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0" name="Flèche courbée vers la gauche 9"/>
          <p:cNvSpPr/>
          <p:nvPr/>
        </p:nvSpPr>
        <p:spPr>
          <a:xfrm>
            <a:off x="6000760" y="4286256"/>
            <a:ext cx="714380" cy="1571636"/>
          </a:xfrm>
          <a:prstGeom prst="curvedLef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0" y="6215082"/>
            <a:ext cx="14287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Partie 2 :  </a:t>
            </a:r>
          </a:p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Travaux</a:t>
            </a:r>
          </a:p>
          <a:p>
            <a:endParaRPr lang="fr-CA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3072" y="428604"/>
            <a:ext cx="8470928" cy="857256"/>
          </a:xfrm>
        </p:spPr>
        <p:txBody>
          <a:bodyPr/>
          <a:lstStyle/>
          <a:p>
            <a:pPr algn="l"/>
            <a:r>
              <a:rPr lang="fr-CA" sz="3600" dirty="0" smtClean="0">
                <a:latin typeface="Arial Black" pitchFamily="34" charset="0"/>
              </a:rPr>
              <a:t>2- THÉMATIQUES (suite)</a:t>
            </a:r>
            <a:endParaRPr lang="fr-CA" sz="3600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7986714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96D-5D06-4DC4-9388-1BD7CBEAB84C}" type="slidenum">
              <a:rPr lang="fr-CA" smtClean="0"/>
              <a:pPr/>
              <a:t>11</a:t>
            </a:fld>
            <a:endParaRPr lang="fr-CA"/>
          </a:p>
        </p:txBody>
      </p:sp>
      <p:sp>
        <p:nvSpPr>
          <p:cNvPr id="5" name="Pentagone 4"/>
          <p:cNvSpPr/>
          <p:nvPr/>
        </p:nvSpPr>
        <p:spPr bwMode="auto">
          <a:xfrm flipV="1">
            <a:off x="785786" y="1285860"/>
            <a:ext cx="8143932" cy="71438"/>
          </a:xfrm>
          <a:prstGeom prst="homePlate">
            <a:avLst/>
          </a:prstGeom>
          <a:solidFill>
            <a:schemeClr val="tx1">
              <a:lumMod val="10000"/>
            </a:schemeClr>
          </a:solidFill>
          <a:ln w="9525" cap="flat" cmpd="sng" algn="ctr">
            <a:solidFill>
              <a:schemeClr val="tx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lèche droite 6"/>
          <p:cNvSpPr/>
          <p:nvPr/>
        </p:nvSpPr>
        <p:spPr bwMode="auto">
          <a:xfrm>
            <a:off x="500034" y="4929198"/>
            <a:ext cx="8001056" cy="571504"/>
          </a:xfrm>
          <a:prstGeom prst="rightArrow">
            <a:avLst/>
          </a:prstGeom>
          <a:solidFill>
            <a:schemeClr val="accent2">
              <a:lumMod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0" y="6215082"/>
            <a:ext cx="17859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Partie 2 :  </a:t>
            </a:r>
          </a:p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Travaux</a:t>
            </a:r>
          </a:p>
          <a:p>
            <a:endParaRPr lang="fr-CA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9358378" cy="857256"/>
          </a:xfrm>
        </p:spPr>
        <p:txBody>
          <a:bodyPr/>
          <a:lstStyle/>
          <a:p>
            <a:pPr algn="l"/>
            <a:r>
              <a:rPr lang="fr-CA" sz="3600" dirty="0" smtClean="0">
                <a:latin typeface="Arial Black" pitchFamily="34" charset="0"/>
                <a:cs typeface="Arial" pitchFamily="34" charset="0"/>
              </a:rPr>
              <a:t>3-ORGANISER LA GOUVERNANCE</a:t>
            </a:r>
            <a:endParaRPr lang="fr-CA" sz="3600" dirty="0"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214282" y="2214554"/>
          <a:ext cx="8812243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96D-5D06-4DC4-9388-1BD7CBEAB84C}" type="slidenum">
              <a:rPr lang="fr-CA" smtClean="0"/>
              <a:pPr/>
              <a:t>12</a:t>
            </a:fld>
            <a:endParaRPr lang="fr-CA"/>
          </a:p>
        </p:txBody>
      </p:sp>
      <p:sp>
        <p:nvSpPr>
          <p:cNvPr id="5" name="Pentagone 4"/>
          <p:cNvSpPr/>
          <p:nvPr/>
        </p:nvSpPr>
        <p:spPr bwMode="auto">
          <a:xfrm>
            <a:off x="571472" y="1214422"/>
            <a:ext cx="8358246" cy="71438"/>
          </a:xfrm>
          <a:prstGeom prst="homePlate">
            <a:avLst/>
          </a:prstGeom>
          <a:solidFill>
            <a:schemeClr val="tx1">
              <a:lumMod val="10000"/>
            </a:schemeClr>
          </a:solidFill>
          <a:ln w="9525" cap="flat" cmpd="sng" algn="ctr">
            <a:solidFill>
              <a:schemeClr val="tx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2910" y="1428737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dirty="0" smtClean="0">
                <a:latin typeface="Arial" pitchFamily="34" charset="0"/>
                <a:cs typeface="Arial" pitchFamily="34" charset="0"/>
              </a:rPr>
              <a:t>Structure à 3 paliers et 4 comités principaux</a:t>
            </a:r>
            <a:endParaRPr lang="fr-C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0" y="6286520"/>
            <a:ext cx="135729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Partie 2 :  </a:t>
            </a:r>
          </a:p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Travaux</a:t>
            </a:r>
          </a:p>
          <a:p>
            <a:endParaRPr lang="fr-CA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8328052" cy="642942"/>
          </a:xfrm>
        </p:spPr>
        <p:txBody>
          <a:bodyPr/>
          <a:lstStyle/>
          <a:p>
            <a:pPr algn="l"/>
            <a:r>
              <a:rPr lang="fr-CA" sz="3600" dirty="0" smtClean="0">
                <a:latin typeface="Arial Black" pitchFamily="34" charset="0"/>
                <a:cs typeface="Arial" pitchFamily="34" charset="0"/>
              </a:rPr>
              <a:t>RÔLES DES COMITÉS</a:t>
            </a:r>
            <a:endParaRPr lang="fr-CA" sz="36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96D-5D06-4DC4-9388-1BD7CBEAB84C}" type="slidenum">
              <a:rPr lang="fr-CA" smtClean="0"/>
              <a:pPr/>
              <a:t>13</a:t>
            </a:fld>
            <a:endParaRPr lang="fr-CA" dirty="0"/>
          </a:p>
        </p:txBody>
      </p:sp>
      <p:sp>
        <p:nvSpPr>
          <p:cNvPr id="5" name="Pentagone 4"/>
          <p:cNvSpPr/>
          <p:nvPr/>
        </p:nvSpPr>
        <p:spPr bwMode="auto">
          <a:xfrm flipV="1">
            <a:off x="785786" y="1285860"/>
            <a:ext cx="8143932" cy="71438"/>
          </a:xfrm>
          <a:prstGeom prst="homePlate">
            <a:avLst/>
          </a:prstGeom>
          <a:solidFill>
            <a:schemeClr val="tx1">
              <a:lumMod val="10000"/>
            </a:schemeClr>
          </a:solidFill>
          <a:ln w="9525" cap="flat" cmpd="sng" algn="ctr">
            <a:solidFill>
              <a:schemeClr val="tx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215082"/>
            <a:ext cx="12858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Partie 2 :  </a:t>
            </a:r>
          </a:p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Travaux</a:t>
            </a:r>
          </a:p>
          <a:p>
            <a:endParaRPr lang="fr-CA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285721" y="1643050"/>
          <a:ext cx="8643998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328052" cy="1000132"/>
          </a:xfrm>
        </p:spPr>
        <p:txBody>
          <a:bodyPr/>
          <a:lstStyle/>
          <a:p>
            <a:pPr algn="l"/>
            <a:r>
              <a:rPr lang="fr-CA" sz="3600" dirty="0" smtClean="0">
                <a:latin typeface="Arial Black" pitchFamily="34" charset="0"/>
                <a:cs typeface="Arial" pitchFamily="34" charset="0"/>
              </a:rPr>
              <a:t>RÔLES (suite)</a:t>
            </a:r>
            <a:endParaRPr lang="fr-CA" sz="36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240739" cy="4591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96D-5D06-4DC4-9388-1BD7CBEAB84C}" type="slidenum">
              <a:rPr lang="fr-CA" smtClean="0"/>
              <a:pPr/>
              <a:t>14</a:t>
            </a:fld>
            <a:endParaRPr lang="fr-CA"/>
          </a:p>
        </p:txBody>
      </p:sp>
      <p:sp>
        <p:nvSpPr>
          <p:cNvPr id="6" name="ZoneTexte 5"/>
          <p:cNvSpPr txBox="1"/>
          <p:nvPr/>
        </p:nvSpPr>
        <p:spPr>
          <a:xfrm>
            <a:off x="0" y="6215082"/>
            <a:ext cx="135729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Partie 2 :  </a:t>
            </a:r>
          </a:p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Travaux</a:t>
            </a:r>
          </a:p>
          <a:p>
            <a:endParaRPr lang="fr-CA" dirty="0"/>
          </a:p>
        </p:txBody>
      </p:sp>
      <p:sp>
        <p:nvSpPr>
          <p:cNvPr id="7" name="Pentagone 6"/>
          <p:cNvSpPr/>
          <p:nvPr/>
        </p:nvSpPr>
        <p:spPr bwMode="auto">
          <a:xfrm flipV="1">
            <a:off x="785786" y="1285860"/>
            <a:ext cx="8143932" cy="71438"/>
          </a:xfrm>
          <a:prstGeom prst="homePlate">
            <a:avLst/>
          </a:prstGeom>
          <a:solidFill>
            <a:schemeClr val="tx1">
              <a:lumMod val="10000"/>
            </a:schemeClr>
          </a:solidFill>
          <a:ln w="9525" cap="flat" cmpd="sng" algn="ctr">
            <a:solidFill>
              <a:schemeClr val="tx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10072758" cy="1000132"/>
          </a:xfrm>
        </p:spPr>
        <p:txBody>
          <a:bodyPr/>
          <a:lstStyle/>
          <a:p>
            <a:pPr algn="l"/>
            <a:r>
              <a:rPr lang="fr-CA" sz="3600" dirty="0" smtClean="0">
                <a:latin typeface="Arial Black" pitchFamily="34" charset="0"/>
              </a:rPr>
              <a:t>4- IDENTIFIER DES PARTENAIRES</a:t>
            </a:r>
            <a:endParaRPr lang="fr-CA" sz="3600" dirty="0">
              <a:latin typeface="Arial Black" pitchFamily="34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571471" y="1643050"/>
          <a:ext cx="8215341" cy="4839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447"/>
                <a:gridCol w="2738447"/>
                <a:gridCol w="2738447"/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Arial" pitchFamily="34" charset="0"/>
                          <a:cs typeface="Arial" pitchFamily="34" charset="0"/>
                        </a:rPr>
                        <a:t>Comités</a:t>
                      </a:r>
                      <a:endParaRPr lang="fr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Arial" pitchFamily="34" charset="0"/>
                          <a:cs typeface="Arial" pitchFamily="34" charset="0"/>
                        </a:rPr>
                        <a:t>Membres pressentis</a:t>
                      </a:r>
                      <a:endParaRPr lang="fr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Arial" pitchFamily="34" charset="0"/>
                          <a:cs typeface="Arial" pitchFamily="34" charset="0"/>
                        </a:rPr>
                        <a:t>À contacter</a:t>
                      </a:r>
                      <a:endParaRPr lang="fr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b="1" dirty="0" smtClean="0">
                          <a:latin typeface="Arial" pitchFamily="34" charset="0"/>
                          <a:cs typeface="Arial" pitchFamily="34" charset="0"/>
                        </a:rPr>
                        <a:t>COORDINATION</a:t>
                      </a:r>
                      <a:endParaRPr lang="fr-CA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Membres du collectif </a:t>
                      </a:r>
                      <a:endParaRPr lang="fr-C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RVVS, ARUC-ISDC, MSSS, AQESSS, </a:t>
                      </a:r>
                    </a:p>
                    <a:p>
                      <a:r>
                        <a:rPr lang="fr-FR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Centraide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Chantier ÉS</a:t>
                      </a:r>
                      <a:endParaRPr lang="fr-C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b="1" dirty="0" smtClean="0">
                          <a:latin typeface="Arial" pitchFamily="34" charset="0"/>
                          <a:cs typeface="Arial" pitchFamily="34" charset="0"/>
                        </a:rPr>
                        <a:t>COMMUNICATIONS</a:t>
                      </a:r>
                      <a:endParaRPr lang="fr-CA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41475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Revue DS, Montréal</a:t>
                      </a:r>
                      <a:endParaRPr lang="fr-CA" sz="1600" dirty="0">
                        <a:solidFill>
                          <a:srgbClr val="41475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41475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Directions des communications </a:t>
                      </a:r>
                      <a:r>
                        <a:rPr lang="fr-FR" sz="1600" dirty="0" smtClean="0">
                          <a:solidFill>
                            <a:srgbClr val="41475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(Ministères) </a:t>
                      </a:r>
                      <a:r>
                        <a:rPr lang="fr-FR" sz="1600" dirty="0">
                          <a:solidFill>
                            <a:srgbClr val="41475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RQIS</a:t>
                      </a:r>
                      <a:endParaRPr lang="fr-CA" sz="1600" dirty="0">
                        <a:solidFill>
                          <a:srgbClr val="41475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b="1" dirty="0" smtClean="0">
                          <a:latin typeface="Arial" pitchFamily="34" charset="0"/>
                          <a:cs typeface="Arial" pitchFamily="34" charset="0"/>
                        </a:rPr>
                        <a:t>SUJETS CONNEXES</a:t>
                      </a:r>
                    </a:p>
                    <a:p>
                      <a:r>
                        <a:rPr lang="fr-CA" b="1" dirty="0" smtClean="0">
                          <a:latin typeface="Arial" pitchFamily="34" charset="0"/>
                          <a:cs typeface="Arial" pitchFamily="34" charset="0"/>
                        </a:rPr>
                        <a:t>(Définition, historique)</a:t>
                      </a:r>
                      <a:endParaRPr lang="fr-CA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Collectif L’autre Montréal, </a:t>
                      </a:r>
                      <a:endParaRPr lang="fr-CA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Service d’aide aux collectivités de l’UQAM</a:t>
                      </a:r>
                      <a:endParaRPr lang="fr-C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b="1" dirty="0" smtClean="0">
                          <a:latin typeface="Arial" pitchFamily="34" charset="0"/>
                          <a:cs typeface="Arial" pitchFamily="34" charset="0"/>
                        </a:rPr>
                        <a:t>4 THÉMATIQUES TRANSVERSALES :</a:t>
                      </a:r>
                      <a:endParaRPr lang="fr-CA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1600" dirty="0" err="1" smtClean="0">
                          <a:latin typeface="Arial" pitchFamily="34" charset="0"/>
                          <a:cs typeface="Arial" pitchFamily="34" charset="0"/>
                        </a:rPr>
                        <a:t>Intersectorialité</a:t>
                      </a:r>
                      <a:endParaRPr lang="fr-CA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CA" sz="1600" dirty="0" smtClean="0">
                          <a:latin typeface="Arial" pitchFamily="34" charset="0"/>
                          <a:cs typeface="Arial" pitchFamily="34" charset="0"/>
                        </a:rPr>
                        <a:t>Action</a:t>
                      </a:r>
                      <a:r>
                        <a:rPr lang="fr-CA" sz="1600" baseline="0" dirty="0" smtClean="0">
                          <a:latin typeface="Arial" pitchFamily="34" charset="0"/>
                          <a:cs typeface="Arial" pitchFamily="34" charset="0"/>
                        </a:rPr>
                        <a:t> communautaire</a:t>
                      </a:r>
                    </a:p>
                    <a:p>
                      <a:r>
                        <a:rPr lang="fr-CA" sz="1600" baseline="0" dirty="0" smtClean="0">
                          <a:latin typeface="Arial" pitchFamily="34" charset="0"/>
                          <a:cs typeface="Arial" pitchFamily="34" charset="0"/>
                        </a:rPr>
                        <a:t>Recherche</a:t>
                      </a:r>
                    </a:p>
                    <a:p>
                      <a:r>
                        <a:rPr lang="fr-CA" sz="1600" baseline="0" dirty="0" smtClean="0">
                          <a:latin typeface="Arial" pitchFamily="34" charset="0"/>
                          <a:cs typeface="Arial" pitchFamily="34" charset="0"/>
                        </a:rPr>
                        <a:t>Ruralité/Urbanité</a:t>
                      </a:r>
                    </a:p>
                    <a:p>
                      <a:endParaRPr lang="fr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600" b="0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TNCDC, SACAIS</a:t>
                      </a:r>
                    </a:p>
                    <a:p>
                      <a:endParaRPr lang="fr-CA" sz="1600" b="0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fr-CA" sz="16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TPDSL, Montréal, CRDSCQ </a:t>
                      </a:r>
                    </a:p>
                    <a:p>
                      <a:endParaRPr lang="fr-CA" sz="1600" b="0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600" b="0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fr-CA" sz="1600" b="0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fr-CA" sz="16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ARUC-ISDC</a:t>
                      </a:r>
                      <a:endParaRPr lang="fr-CA" sz="1600" b="0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fr-CA" sz="16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OEDC</a:t>
                      </a:r>
                      <a:endParaRPr lang="fr-CA" sz="16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96D-5D06-4DC4-9388-1BD7CBEAB84C}" type="slidenum">
              <a:rPr lang="fr-CA" smtClean="0"/>
              <a:pPr/>
              <a:t>15</a:t>
            </a:fld>
            <a:endParaRPr lang="fr-CA"/>
          </a:p>
        </p:txBody>
      </p:sp>
      <p:sp>
        <p:nvSpPr>
          <p:cNvPr id="5" name="Pentagone 4"/>
          <p:cNvSpPr/>
          <p:nvPr/>
        </p:nvSpPr>
        <p:spPr bwMode="auto">
          <a:xfrm>
            <a:off x="500034" y="1142984"/>
            <a:ext cx="8429684" cy="71438"/>
          </a:xfrm>
          <a:prstGeom prst="homePlate">
            <a:avLst/>
          </a:prstGeom>
          <a:solidFill>
            <a:schemeClr val="tx1">
              <a:lumMod val="10000"/>
            </a:schemeClr>
          </a:solidFill>
          <a:ln w="9525" cap="flat" cmpd="sng" algn="ctr">
            <a:solidFill>
              <a:schemeClr val="tx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6286520"/>
            <a:ext cx="1142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Partie 2 :  </a:t>
            </a:r>
          </a:p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Travaux</a:t>
            </a:r>
          </a:p>
          <a:p>
            <a:endParaRPr lang="fr-CA" sz="1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429652" cy="857256"/>
          </a:xfrm>
        </p:spPr>
        <p:txBody>
          <a:bodyPr/>
          <a:lstStyle/>
          <a:p>
            <a:pPr algn="l"/>
            <a:r>
              <a:rPr lang="fr-CA" sz="3600" dirty="0" smtClean="0">
                <a:latin typeface="Arial Black" pitchFamily="34" charset="0"/>
              </a:rPr>
              <a:t>4- PARTENAIRES (suite)</a:t>
            </a:r>
            <a:endParaRPr lang="fr-CA" sz="36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429684" cy="473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2643206"/>
                <a:gridCol w="2928958"/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Arial" pitchFamily="34" charset="0"/>
                          <a:cs typeface="Arial" pitchFamily="34" charset="0"/>
                        </a:rPr>
                        <a:t>Comités</a:t>
                      </a:r>
                      <a:endParaRPr lang="fr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Arial" pitchFamily="34" charset="0"/>
                          <a:cs typeface="Arial" pitchFamily="34" charset="0"/>
                        </a:rPr>
                        <a:t>Membres pressentis</a:t>
                      </a:r>
                      <a:endParaRPr lang="fr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Arial" pitchFamily="34" charset="0"/>
                          <a:cs typeface="Arial" pitchFamily="34" charset="0"/>
                        </a:rPr>
                        <a:t>A  contacter</a:t>
                      </a:r>
                      <a:endParaRPr lang="fr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b="1" dirty="0" smtClean="0">
                          <a:latin typeface="Arial" pitchFamily="34" charset="0"/>
                          <a:cs typeface="Arial" pitchFamily="34" charset="0"/>
                        </a:rPr>
                        <a:t>8 THÉMATIQUES CENTRALES : </a:t>
                      </a:r>
                      <a:endParaRPr lang="fr-CA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Arial" pitchFamily="34" charset="0"/>
                          <a:cs typeface="Arial" pitchFamily="34" charset="0"/>
                        </a:rPr>
                        <a:t>1- Rôle des élus locaux</a:t>
                      </a:r>
                      <a:endParaRPr lang="fr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CAMF</a:t>
                      </a:r>
                      <a:endParaRPr lang="fr-CA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INSPQ</a:t>
                      </a:r>
                      <a:endParaRPr lang="fr-C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RVVS, CRÉ, Table Québec-Régions, UMQ, FQM, Solidarité rurale</a:t>
                      </a:r>
                      <a:endParaRPr lang="fr-C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Arial" pitchFamily="34" charset="0"/>
                          <a:cs typeface="Arial" pitchFamily="34" charset="0"/>
                        </a:rPr>
                        <a:t>2- Rôle de l’État</a:t>
                      </a:r>
                      <a:endParaRPr lang="fr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ARUC-ISDC, LAREPS</a:t>
                      </a:r>
                      <a:endParaRPr lang="fr-C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Arial" pitchFamily="34" charset="0"/>
                          <a:cs typeface="Arial" pitchFamily="34" charset="0"/>
                        </a:rPr>
                        <a:t>3- Lutte</a:t>
                      </a:r>
                      <a:r>
                        <a:rPr lang="fr-CA" baseline="0" dirty="0" smtClean="0">
                          <a:latin typeface="Arial" pitchFamily="34" charset="0"/>
                          <a:cs typeface="Arial" pitchFamily="34" charset="0"/>
                        </a:rPr>
                        <a:t> à la pauvreté et à l’exclusion sociale</a:t>
                      </a:r>
                      <a:endParaRPr lang="fr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414751"/>
                          </a:solidFill>
                          <a:latin typeface="Century Schoolbook"/>
                          <a:ea typeface="Times New Roman"/>
                          <a:cs typeface="Times New Roman"/>
                        </a:rPr>
                        <a:t>MESS, Collectif de lutte à la pauvreté, FRAPRU, Comité consultatif de lutte à la pauvreté, Centre d’études sur la </a:t>
                      </a:r>
                      <a:r>
                        <a:rPr lang="fr-FR" sz="1600" dirty="0" smtClean="0">
                          <a:solidFill>
                            <a:srgbClr val="414751"/>
                          </a:solidFill>
                          <a:latin typeface="Century Schoolbook"/>
                          <a:ea typeface="Times New Roman"/>
                          <a:cs typeface="Times New Roman"/>
                        </a:rPr>
                        <a:t>pauvreté,</a:t>
                      </a:r>
                      <a:r>
                        <a:rPr lang="fr-FR" sz="1600" baseline="0" dirty="0" smtClean="0">
                          <a:solidFill>
                            <a:srgbClr val="414751"/>
                          </a:solidFill>
                          <a:latin typeface="Century Schoolbook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600" dirty="0" err="1" smtClean="0">
                          <a:solidFill>
                            <a:srgbClr val="414751"/>
                          </a:solidFill>
                          <a:latin typeface="Century Schoolbook"/>
                          <a:ea typeface="Times New Roman"/>
                          <a:cs typeface="Times New Roman"/>
                        </a:rPr>
                        <a:t>Centraide</a:t>
                      </a:r>
                      <a:endParaRPr lang="fr-CA" sz="1600" dirty="0">
                        <a:solidFill>
                          <a:srgbClr val="414751"/>
                        </a:solidFill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4- Pratiques du DS : </a:t>
                      </a:r>
                      <a:endParaRPr lang="fr-CA" sz="18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</a:t>
                      </a:r>
                      <a:r>
                        <a:rPr lang="fr-FR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Intersectorialité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  <a:endParaRPr lang="fr-CA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Décentralisation,</a:t>
                      </a:r>
                      <a:endParaRPr lang="fr-CA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Gouvernance partagée</a:t>
                      </a:r>
                      <a:endParaRPr lang="fr-C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Montréal</a:t>
                      </a:r>
                      <a:endParaRPr lang="fr-C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Centre de gouvernance de l’Université d’Ottawa, RQRI, MAMROT</a:t>
                      </a:r>
                      <a:endParaRPr lang="fr-C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96D-5D06-4DC4-9388-1BD7CBEAB84C}" type="slidenum">
              <a:rPr lang="fr-CA" smtClean="0"/>
              <a:pPr/>
              <a:t>16</a:t>
            </a:fld>
            <a:endParaRPr lang="fr-CA"/>
          </a:p>
        </p:txBody>
      </p:sp>
      <p:sp>
        <p:nvSpPr>
          <p:cNvPr id="6" name="Pentagone 5"/>
          <p:cNvSpPr/>
          <p:nvPr/>
        </p:nvSpPr>
        <p:spPr bwMode="auto">
          <a:xfrm>
            <a:off x="785786" y="1142984"/>
            <a:ext cx="8143932" cy="71438"/>
          </a:xfrm>
          <a:prstGeom prst="homePlate">
            <a:avLst/>
          </a:prstGeom>
          <a:solidFill>
            <a:schemeClr val="tx1">
              <a:lumMod val="10000"/>
            </a:schemeClr>
          </a:solidFill>
          <a:ln w="9525" cap="flat" cmpd="sng" algn="ctr">
            <a:solidFill>
              <a:schemeClr val="tx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6215082"/>
            <a:ext cx="16430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Partie 2 :  </a:t>
            </a:r>
          </a:p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Travaux</a:t>
            </a:r>
          </a:p>
          <a:p>
            <a:endParaRPr lang="fr-CA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328052" cy="857256"/>
          </a:xfrm>
        </p:spPr>
        <p:txBody>
          <a:bodyPr/>
          <a:lstStyle/>
          <a:p>
            <a:pPr algn="l"/>
            <a:r>
              <a:rPr lang="fr-CA" sz="3600" dirty="0" smtClean="0">
                <a:latin typeface="Arial Black" pitchFamily="34" charset="0"/>
              </a:rPr>
              <a:t>4- PARTENAIRES (suite)</a:t>
            </a:r>
            <a:endParaRPr lang="fr-CA" sz="36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571472" y="1643050"/>
          <a:ext cx="8312178" cy="445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0726"/>
                <a:gridCol w="2770726"/>
                <a:gridCol w="2770726"/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Arial" pitchFamily="34" charset="0"/>
                          <a:cs typeface="Arial" pitchFamily="34" charset="0"/>
                        </a:rPr>
                        <a:t>Comités</a:t>
                      </a:r>
                      <a:endParaRPr lang="fr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Arial" pitchFamily="34" charset="0"/>
                          <a:cs typeface="Arial" pitchFamily="34" charset="0"/>
                        </a:rPr>
                        <a:t>Membres pressentis</a:t>
                      </a:r>
                      <a:endParaRPr lang="fr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Arial" pitchFamily="34" charset="0"/>
                          <a:cs typeface="Arial" pitchFamily="34" charset="0"/>
                        </a:rPr>
                        <a:t>À contacter</a:t>
                      </a:r>
                      <a:endParaRPr lang="fr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Arial" pitchFamily="34" charset="0"/>
                          <a:cs typeface="Arial" pitchFamily="34" charset="0"/>
                        </a:rPr>
                        <a:t>5- Participation citoyenne</a:t>
                      </a:r>
                      <a:endParaRPr lang="fr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CAMF, INSPQ, Revue DS, SACAIS</a:t>
                      </a:r>
                      <a:endParaRPr lang="fr-C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INM, CSSS Outaouais</a:t>
                      </a:r>
                      <a:endParaRPr lang="fr-C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Arial" pitchFamily="34" charset="0"/>
                          <a:cs typeface="Arial" pitchFamily="34" charset="0"/>
                        </a:rPr>
                        <a:t>6- Développement</a:t>
                      </a:r>
                      <a:r>
                        <a:rPr lang="fr-CA" baseline="0" dirty="0" smtClean="0">
                          <a:latin typeface="Arial" pitchFamily="34" charset="0"/>
                          <a:cs typeface="Arial" pitchFamily="34" charset="0"/>
                        </a:rPr>
                        <a:t> des communautés et des personnes</a:t>
                      </a:r>
                      <a:endParaRPr lang="fr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RQIIAC, INSPQ, Observatoire estrien en développement des communautés (OEDC)</a:t>
                      </a:r>
                      <a:endParaRPr lang="fr-C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RQRI, RCDEC, FQCCL</a:t>
                      </a:r>
                      <a:endParaRPr lang="fr-C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7- Rôle des agents de développement</a:t>
                      </a:r>
                      <a:endParaRPr lang="fr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Montréal, RQIIAC</a:t>
                      </a:r>
                      <a:endParaRPr lang="fr-C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Coop La Clé, ACLD, RSADC, Solidarité rurale</a:t>
                      </a:r>
                      <a:endParaRPr lang="fr-C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Arial" pitchFamily="34" charset="0"/>
                          <a:cs typeface="Arial" pitchFamily="34" charset="0"/>
                        </a:rPr>
                        <a:t>8- Liens</a:t>
                      </a:r>
                      <a:r>
                        <a:rPr lang="fr-CA" baseline="0" dirty="0" smtClean="0">
                          <a:latin typeface="Arial" pitchFamily="34" charset="0"/>
                          <a:cs typeface="Arial" pitchFamily="34" charset="0"/>
                        </a:rPr>
                        <a:t> entre</a:t>
                      </a:r>
                    </a:p>
                    <a:p>
                      <a:r>
                        <a:rPr lang="fr-CA" baseline="0" dirty="0" smtClean="0">
                          <a:latin typeface="Arial" pitchFamily="34" charset="0"/>
                          <a:cs typeface="Arial" pitchFamily="34" charset="0"/>
                        </a:rPr>
                        <a:t>Développement Social /</a:t>
                      </a:r>
                    </a:p>
                    <a:p>
                      <a:r>
                        <a:rPr lang="fr-CA" baseline="0" dirty="0" smtClean="0">
                          <a:latin typeface="Arial" pitchFamily="34" charset="0"/>
                          <a:cs typeface="Arial" pitchFamily="34" charset="0"/>
                        </a:rPr>
                        <a:t>Développement économique</a:t>
                      </a:r>
                      <a:endParaRPr lang="fr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RSADC, FCCQ, ACLD, RQRI, RCDEC, UMQ, FQM, 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Chantier ES, </a:t>
                      </a:r>
                      <a:r>
                        <a:rPr lang="fr-FR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Centraide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  <a:endParaRPr lang="fr-CA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Caisse économie solidaire, Desjardins, </a:t>
                      </a:r>
                      <a:endParaRPr lang="fr-CA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Conseil du patronat, 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Rues Principales</a:t>
                      </a:r>
                      <a:endParaRPr lang="fr-C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96D-5D06-4DC4-9388-1BD7CBEAB84C}" type="slidenum">
              <a:rPr lang="fr-CA" smtClean="0"/>
              <a:pPr/>
              <a:t>17</a:t>
            </a:fld>
            <a:endParaRPr lang="fr-CA"/>
          </a:p>
        </p:txBody>
      </p:sp>
      <p:sp>
        <p:nvSpPr>
          <p:cNvPr id="6" name="ZoneTexte 5"/>
          <p:cNvSpPr txBox="1"/>
          <p:nvPr/>
        </p:nvSpPr>
        <p:spPr>
          <a:xfrm>
            <a:off x="0" y="6215082"/>
            <a:ext cx="12144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Partie 2 :  </a:t>
            </a:r>
          </a:p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Travaux</a:t>
            </a:r>
          </a:p>
          <a:p>
            <a:endParaRPr lang="fr-CA" dirty="0"/>
          </a:p>
        </p:txBody>
      </p:sp>
      <p:sp>
        <p:nvSpPr>
          <p:cNvPr id="7" name="Pentagone 6"/>
          <p:cNvSpPr/>
          <p:nvPr/>
        </p:nvSpPr>
        <p:spPr bwMode="auto">
          <a:xfrm>
            <a:off x="714348" y="1142984"/>
            <a:ext cx="8215370" cy="71438"/>
          </a:xfrm>
          <a:prstGeom prst="homePlate">
            <a:avLst/>
          </a:prstGeom>
          <a:solidFill>
            <a:schemeClr val="tx1">
              <a:lumMod val="10000"/>
            </a:schemeClr>
          </a:solidFill>
          <a:ln w="9525" cap="flat" cmpd="sng" algn="ctr">
            <a:solidFill>
              <a:schemeClr val="tx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609600"/>
            <a:ext cx="8470928" cy="819136"/>
          </a:xfrm>
        </p:spPr>
        <p:txBody>
          <a:bodyPr/>
          <a:lstStyle/>
          <a:p>
            <a:pPr algn="l"/>
            <a:r>
              <a:rPr lang="fr-CA" sz="3600" dirty="0" smtClean="0">
                <a:latin typeface="Arial Black" pitchFamily="34" charset="0"/>
                <a:cs typeface="Arial" pitchFamily="34" charset="0"/>
              </a:rPr>
              <a:t>5- PRÉVOIR LES RÉSULTATS ATTENDUS ET COÛTS ASSOCIÉS</a:t>
            </a:r>
            <a:br>
              <a:rPr lang="fr-CA" sz="3600" dirty="0" smtClean="0">
                <a:latin typeface="Arial Black" pitchFamily="34" charset="0"/>
                <a:cs typeface="Arial" pitchFamily="34" charset="0"/>
              </a:rPr>
            </a:br>
            <a:endParaRPr lang="fr-CA" sz="3600" dirty="0">
              <a:latin typeface="Arial Black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1981200"/>
            <a:ext cx="8383615" cy="4114800"/>
          </a:xfrm>
        </p:spPr>
        <p:txBody>
          <a:bodyPr/>
          <a:lstStyle/>
          <a:p>
            <a:r>
              <a:rPr lang="fr-CA" sz="2800" dirty="0" smtClean="0">
                <a:latin typeface="Arial" pitchFamily="34" charset="0"/>
                <a:cs typeface="Arial" pitchFamily="34" charset="0"/>
              </a:rPr>
              <a:t>Outils de bilan, d’analyse, de communication</a:t>
            </a:r>
          </a:p>
          <a:p>
            <a:r>
              <a:rPr lang="fr-CA" sz="2800" dirty="0" smtClean="0">
                <a:latin typeface="Arial" pitchFamily="34" charset="0"/>
                <a:cs typeface="Arial" pitchFamily="34" charset="0"/>
              </a:rPr>
              <a:t>Activités de transfert</a:t>
            </a:r>
          </a:p>
          <a:p>
            <a:r>
              <a:rPr lang="fr-CA" sz="2800" dirty="0" smtClean="0">
                <a:latin typeface="Arial" pitchFamily="34" charset="0"/>
                <a:cs typeface="Arial" pitchFamily="34" charset="0"/>
              </a:rPr>
              <a:t>Tournées régionales et de réseaux</a:t>
            </a:r>
          </a:p>
          <a:p>
            <a:r>
              <a:rPr lang="fr-CA" sz="2800" dirty="0" smtClean="0">
                <a:latin typeface="Arial" pitchFamily="34" charset="0"/>
                <a:cs typeface="Arial" pitchFamily="34" charset="0"/>
              </a:rPr>
              <a:t>Document-synthèse des bilans régionaux</a:t>
            </a:r>
          </a:p>
          <a:p>
            <a:r>
              <a:rPr lang="fr-CA" sz="2800" dirty="0" smtClean="0">
                <a:latin typeface="Arial" pitchFamily="34" charset="0"/>
                <a:cs typeface="Arial" pitchFamily="34" charset="0"/>
              </a:rPr>
              <a:t>Fiche technique descriptive de démarche en DS</a:t>
            </a:r>
          </a:p>
          <a:p>
            <a:r>
              <a:rPr lang="fr-CA" sz="2800" dirty="0" smtClean="0">
                <a:latin typeface="Arial" pitchFamily="34" charset="0"/>
                <a:cs typeface="Arial" pitchFamily="34" charset="0"/>
              </a:rPr>
              <a:t>Répertoire de réalisations locales et régionales</a:t>
            </a:r>
          </a:p>
          <a:p>
            <a:r>
              <a:rPr lang="fr-CA" sz="2800" dirty="0" smtClean="0">
                <a:latin typeface="Arial" pitchFamily="34" charset="0"/>
                <a:cs typeface="Arial" pitchFamily="34" charset="0"/>
              </a:rPr>
              <a:t>Coûts associés : 95 000 $</a:t>
            </a:r>
          </a:p>
          <a:p>
            <a:r>
              <a:rPr lang="fr-CA" sz="2800" dirty="0" smtClean="0">
                <a:latin typeface="Arial" pitchFamily="34" charset="0"/>
                <a:cs typeface="Arial" pitchFamily="34" charset="0"/>
              </a:rPr>
              <a:t>Évènement national : déclaration, plan d’action</a:t>
            </a:r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96D-5D06-4DC4-9388-1BD7CBEAB84C}" type="slidenum">
              <a:rPr lang="fr-CA" smtClean="0"/>
              <a:pPr/>
              <a:t>18</a:t>
            </a:fld>
            <a:endParaRPr lang="fr-CA"/>
          </a:p>
        </p:txBody>
      </p:sp>
      <p:sp>
        <p:nvSpPr>
          <p:cNvPr id="6" name="Pentagone 5"/>
          <p:cNvSpPr/>
          <p:nvPr/>
        </p:nvSpPr>
        <p:spPr bwMode="auto">
          <a:xfrm>
            <a:off x="714348" y="1428736"/>
            <a:ext cx="8143932" cy="71438"/>
          </a:xfrm>
          <a:prstGeom prst="homePlate">
            <a:avLst/>
          </a:prstGeom>
          <a:solidFill>
            <a:schemeClr val="tx1">
              <a:lumMod val="10000"/>
            </a:schemeClr>
          </a:solidFill>
          <a:ln w="9525" cap="flat" cmpd="sng" algn="ctr">
            <a:solidFill>
              <a:schemeClr val="tx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0" y="6215082"/>
            <a:ext cx="1428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Partie 2 :  </a:t>
            </a:r>
          </a:p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Travaux</a:t>
            </a:r>
            <a:endParaRPr lang="fr-CA" sz="1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328052" cy="928694"/>
          </a:xfrm>
        </p:spPr>
        <p:txBody>
          <a:bodyPr/>
          <a:lstStyle/>
          <a:p>
            <a:pPr algn="l"/>
            <a:r>
              <a:rPr lang="fr-CA" sz="3600" dirty="0" smtClean="0">
                <a:latin typeface="Arial Black" pitchFamily="34" charset="0"/>
                <a:cs typeface="Arial" pitchFamily="34" charset="0"/>
              </a:rPr>
              <a:t>6- ÉVALUER L’ÉCHÉANCIER</a:t>
            </a:r>
            <a:endParaRPr lang="fr-CA" sz="3600" dirty="0">
              <a:latin typeface="Arial Black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786" y="1214422"/>
            <a:ext cx="8240739" cy="4881578"/>
          </a:xfrm>
        </p:spPr>
        <p:txBody>
          <a:bodyPr/>
          <a:lstStyle/>
          <a:p>
            <a:pPr>
              <a:buNone/>
            </a:pPr>
            <a:endParaRPr lang="fr-C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CA" dirty="0" smtClean="0">
                <a:latin typeface="Arial" pitchFamily="34" charset="0"/>
                <a:cs typeface="Arial" pitchFamily="34" charset="0"/>
              </a:rPr>
              <a:t>Année 2008: Définition</a:t>
            </a:r>
            <a:r>
              <a:rPr lang="fr-CA" dirty="0" smtClean="0"/>
              <a:t>	</a:t>
            </a:r>
          </a:p>
          <a:p>
            <a:r>
              <a:rPr lang="fr-CA" sz="2400" dirty="0" smtClean="0">
                <a:latin typeface="Arial" pitchFamily="34" charset="0"/>
                <a:cs typeface="Arial" pitchFamily="34" charset="0"/>
              </a:rPr>
              <a:t>Adopter la vision, les objectifs, les thématiques</a:t>
            </a:r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r>
              <a:rPr lang="fr-CA" dirty="0" smtClean="0">
                <a:latin typeface="Arial" pitchFamily="34" charset="0"/>
                <a:cs typeface="Arial" pitchFamily="34" charset="0"/>
              </a:rPr>
              <a:t>Printemps-été 09: Planification</a:t>
            </a:r>
          </a:p>
          <a:p>
            <a:r>
              <a:rPr lang="fr-CA" sz="2400" dirty="0" smtClean="0">
                <a:latin typeface="Arial" pitchFamily="34" charset="0"/>
                <a:cs typeface="Arial" pitchFamily="34" charset="0"/>
              </a:rPr>
              <a:t>Établir la structure des activités et de la gouvernance</a:t>
            </a:r>
          </a:p>
          <a:p>
            <a:r>
              <a:rPr lang="fr-CA" sz="2400" dirty="0" smtClean="0">
                <a:latin typeface="Arial" pitchFamily="34" charset="0"/>
                <a:cs typeface="Arial" pitchFamily="34" charset="0"/>
              </a:rPr>
              <a:t>Identifier les partenaires</a:t>
            </a:r>
          </a:p>
          <a:p>
            <a:r>
              <a:rPr lang="fr-CA" sz="2400" dirty="0" smtClean="0">
                <a:latin typeface="Arial" pitchFamily="34" charset="0"/>
                <a:cs typeface="Arial" pitchFamily="34" charset="0"/>
              </a:rPr>
              <a:t>Détailler les résultats et les coûts</a:t>
            </a:r>
          </a:p>
          <a:p>
            <a:pPr>
              <a:buNone/>
            </a:pP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96D-5D06-4DC4-9388-1BD7CBEAB84C}" type="slidenum">
              <a:rPr lang="fr-CA" smtClean="0"/>
              <a:pPr/>
              <a:t>19</a:t>
            </a:fld>
            <a:endParaRPr lang="fr-CA"/>
          </a:p>
        </p:txBody>
      </p:sp>
      <p:sp>
        <p:nvSpPr>
          <p:cNvPr id="5" name="Pentagone 4"/>
          <p:cNvSpPr/>
          <p:nvPr/>
        </p:nvSpPr>
        <p:spPr bwMode="auto">
          <a:xfrm>
            <a:off x="785786" y="1142984"/>
            <a:ext cx="8143932" cy="71438"/>
          </a:xfrm>
          <a:prstGeom prst="homePlate">
            <a:avLst/>
          </a:prstGeom>
          <a:solidFill>
            <a:schemeClr val="tx1">
              <a:lumMod val="10000"/>
            </a:schemeClr>
          </a:solidFill>
          <a:ln w="9525" cap="flat" cmpd="sng" algn="ctr">
            <a:solidFill>
              <a:schemeClr val="tx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143644"/>
            <a:ext cx="157160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Partie 2 :  </a:t>
            </a:r>
          </a:p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Travaux</a:t>
            </a:r>
            <a:endParaRPr lang="fr-CA" sz="1400" dirty="0" smtClean="0">
              <a:latin typeface="Arial" pitchFamily="34" charset="0"/>
              <a:cs typeface="Arial" pitchFamily="34" charset="0"/>
            </a:endParaRPr>
          </a:p>
          <a:p>
            <a:endParaRPr lang="fr-CA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71472" y="357166"/>
            <a:ext cx="8470928" cy="1000132"/>
          </a:xfrm>
        </p:spPr>
        <p:txBody>
          <a:bodyPr/>
          <a:lstStyle/>
          <a:p>
            <a:pPr algn="l"/>
            <a:r>
              <a:rPr lang="fr-CA" sz="4000" b="1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MISE EN CONTEXTE</a:t>
            </a:r>
            <a:endParaRPr lang="fr-CA" sz="4000" dirty="0">
              <a:solidFill>
                <a:schemeClr val="tx2">
                  <a:lumMod val="7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714349" y="1785926"/>
            <a:ext cx="2500329" cy="4310074"/>
          </a:xfrm>
        </p:spPr>
        <p:txBody>
          <a:bodyPr/>
          <a:lstStyle/>
          <a:p>
            <a:r>
              <a:rPr lang="fr-CA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Opportunité</a:t>
            </a:r>
          </a:p>
          <a:p>
            <a:endParaRPr lang="fr-CA" dirty="0" smtClean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A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But</a:t>
            </a:r>
          </a:p>
          <a:p>
            <a:endParaRPr lang="fr-CA" dirty="0" smtClean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fr-CA" dirty="0" smtClean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fr-CA" dirty="0" smtClean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fr-CA" dirty="0" smtClean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fr-CA" sz="1800" dirty="0" smtClean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A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Question</a:t>
            </a:r>
          </a:p>
          <a:p>
            <a:endParaRPr lang="fr-CA" dirty="0">
              <a:solidFill>
                <a:schemeClr val="accent4">
                  <a:lumMod val="20000"/>
                  <a:lumOff val="80000"/>
                </a:schemeClr>
              </a:solidFill>
              <a:latin typeface="Century" pitchFamily="18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3286116" y="1785926"/>
            <a:ext cx="5740409" cy="4310074"/>
          </a:xfrm>
        </p:spPr>
        <p:txBody>
          <a:bodyPr/>
          <a:lstStyle/>
          <a:p>
            <a:r>
              <a:rPr lang="fr-CA" dirty="0" smtClean="0">
                <a:latin typeface="Arial" pitchFamily="34" charset="0"/>
                <a:cs typeface="Arial" pitchFamily="34" charset="0"/>
              </a:rPr>
              <a:t>Profiter des 10 ans du FDS </a:t>
            </a:r>
          </a:p>
          <a:p>
            <a:pPr>
              <a:buFont typeface="Wingdings" pitchFamily="2" charset="2"/>
              <a:buNone/>
            </a:pPr>
            <a:endParaRPr lang="fr-CA" dirty="0" smtClean="0">
              <a:latin typeface="Arial" pitchFamily="34" charset="0"/>
              <a:cs typeface="Arial" pitchFamily="34" charset="0"/>
            </a:endParaRPr>
          </a:p>
          <a:p>
            <a:r>
              <a:rPr lang="fr-CA" dirty="0" smtClean="0">
                <a:latin typeface="Arial" pitchFamily="34" charset="0"/>
                <a:cs typeface="Arial" pitchFamily="34" charset="0"/>
              </a:rPr>
              <a:t>À partir de bilans</a:t>
            </a:r>
          </a:p>
          <a:p>
            <a:r>
              <a:rPr lang="fr-CA" dirty="0" smtClean="0">
                <a:latin typeface="Arial" pitchFamily="34" charset="0"/>
                <a:cs typeface="Arial" pitchFamily="34" charset="0"/>
              </a:rPr>
              <a:t>Dégager des </a:t>
            </a:r>
            <a:r>
              <a:rPr lang="fr-CA" u="sng" dirty="0" smtClean="0">
                <a:latin typeface="Arial" pitchFamily="34" charset="0"/>
                <a:cs typeface="Arial" pitchFamily="34" charset="0"/>
              </a:rPr>
              <a:t>constats</a:t>
            </a:r>
            <a:r>
              <a:rPr lang="fr-CA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CA" dirty="0" smtClean="0">
                <a:latin typeface="Arial" pitchFamily="34" charset="0"/>
                <a:cs typeface="Arial" pitchFamily="34" charset="0"/>
              </a:rPr>
              <a:t>des 10 dernières années</a:t>
            </a:r>
            <a:r>
              <a:rPr lang="fr-CA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fr-CA" dirty="0" smtClean="0">
                <a:latin typeface="Arial" pitchFamily="34" charset="0"/>
                <a:cs typeface="Arial" pitchFamily="34" charset="0"/>
              </a:rPr>
              <a:t>Et des </a:t>
            </a:r>
            <a:r>
              <a:rPr lang="fr-CA" u="sng" dirty="0" smtClean="0">
                <a:latin typeface="Arial" pitchFamily="34" charset="0"/>
                <a:cs typeface="Arial" pitchFamily="34" charset="0"/>
              </a:rPr>
              <a:t>propositions d’action</a:t>
            </a:r>
            <a:r>
              <a:rPr lang="fr-CA" dirty="0" smtClean="0">
                <a:latin typeface="Arial" pitchFamily="34" charset="0"/>
                <a:cs typeface="Arial" pitchFamily="34" charset="0"/>
              </a:rPr>
              <a:t> pour les 10 prochaines années</a:t>
            </a:r>
          </a:p>
          <a:p>
            <a:pPr>
              <a:buFont typeface="Wingdings" pitchFamily="2" charset="2"/>
              <a:buNone/>
            </a:pPr>
            <a:endParaRPr lang="fr-CA" dirty="0" smtClean="0">
              <a:latin typeface="Arial" pitchFamily="34" charset="0"/>
              <a:cs typeface="Arial" pitchFamily="34" charset="0"/>
            </a:endParaRPr>
          </a:p>
          <a:p>
            <a:r>
              <a:rPr lang="fr-CA" dirty="0" smtClean="0">
                <a:latin typeface="Arial" pitchFamily="34" charset="0"/>
                <a:cs typeface="Arial" pitchFamily="34" charset="0"/>
              </a:rPr>
              <a:t>Comment concrétiser ce projet ?</a:t>
            </a:r>
          </a:p>
          <a:p>
            <a:endParaRPr lang="fr-CA" dirty="0"/>
          </a:p>
        </p:txBody>
      </p:sp>
      <p:sp>
        <p:nvSpPr>
          <p:cNvPr id="7" name="Pentagone 6"/>
          <p:cNvSpPr/>
          <p:nvPr/>
        </p:nvSpPr>
        <p:spPr bwMode="auto">
          <a:xfrm>
            <a:off x="714348" y="1214422"/>
            <a:ext cx="8143932" cy="71438"/>
          </a:xfrm>
          <a:prstGeom prst="homePlate">
            <a:avLst/>
          </a:prstGeom>
          <a:solidFill>
            <a:schemeClr val="tx1">
              <a:lumMod val="10000"/>
            </a:schemeClr>
          </a:solidFill>
          <a:ln w="9525" cap="flat" cmpd="sng" algn="ctr">
            <a:solidFill>
              <a:schemeClr val="tx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1C15-1465-4A02-AECE-B1606A981C73}" type="slidenum">
              <a:rPr lang="fr-CA" smtClean="0"/>
              <a:pPr/>
              <a:t>2</a:t>
            </a:fld>
            <a:endParaRPr lang="fr-CA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328052" cy="928694"/>
          </a:xfrm>
        </p:spPr>
        <p:txBody>
          <a:bodyPr/>
          <a:lstStyle/>
          <a:p>
            <a:pPr algn="l"/>
            <a:r>
              <a:rPr lang="fr-CA" sz="3600" dirty="0" smtClean="0">
                <a:latin typeface="Arial Black" pitchFamily="34" charset="0"/>
                <a:cs typeface="Arial" pitchFamily="34" charset="0"/>
              </a:rPr>
              <a:t>6- ÉCHÉANCIER (suite)</a:t>
            </a: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786" y="928670"/>
            <a:ext cx="8240739" cy="5429288"/>
          </a:xfrm>
        </p:spPr>
        <p:txBody>
          <a:bodyPr/>
          <a:lstStyle/>
          <a:p>
            <a:pPr>
              <a:buNone/>
            </a:pPr>
            <a:endParaRPr lang="fr-C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CA" dirty="0" smtClean="0">
                <a:latin typeface="Arial" pitchFamily="34" charset="0"/>
                <a:cs typeface="Arial" pitchFamily="34" charset="0"/>
              </a:rPr>
              <a:t>2009-2010 : Organisation</a:t>
            </a:r>
          </a:p>
          <a:p>
            <a:r>
              <a:rPr lang="fr-CA" sz="2400" dirty="0" smtClean="0">
                <a:latin typeface="Arial" pitchFamily="34" charset="0"/>
                <a:cs typeface="Arial" pitchFamily="34" charset="0"/>
              </a:rPr>
              <a:t>Concevoir et produire les outils et les formations</a:t>
            </a:r>
          </a:p>
          <a:p>
            <a:r>
              <a:rPr lang="fr-CA" sz="2400" dirty="0" smtClean="0">
                <a:latin typeface="Arial" pitchFamily="34" charset="0"/>
                <a:cs typeface="Arial" pitchFamily="34" charset="0"/>
              </a:rPr>
              <a:t>Rédiger un plan de communication</a:t>
            </a:r>
          </a:p>
          <a:p>
            <a:r>
              <a:rPr lang="fr-CA" sz="2400" dirty="0" smtClean="0">
                <a:latin typeface="Arial" pitchFamily="34" charset="0"/>
                <a:cs typeface="Arial" pitchFamily="34" charset="0"/>
              </a:rPr>
              <a:t>Implanter un groupe de travail (participation citoyenne)</a:t>
            </a:r>
          </a:p>
          <a:p>
            <a:pPr>
              <a:buNone/>
            </a:pPr>
            <a:endParaRPr lang="fr-CA" sz="2800" dirty="0" smtClean="0"/>
          </a:p>
          <a:p>
            <a:pPr>
              <a:buNone/>
            </a:pPr>
            <a:r>
              <a:rPr lang="fr-CA" dirty="0" smtClean="0">
                <a:latin typeface="Arial" pitchFamily="34" charset="0"/>
                <a:cs typeface="Arial" pitchFamily="34" charset="0"/>
              </a:rPr>
              <a:t>2010-2011: Réalisation des bilans</a:t>
            </a:r>
          </a:p>
          <a:p>
            <a:pPr marL="355600" indent="-355600"/>
            <a:r>
              <a:rPr lang="fr-CA" sz="2400" dirty="0" smtClean="0">
                <a:latin typeface="Arial" pitchFamily="34" charset="0"/>
                <a:cs typeface="Arial" pitchFamily="34" charset="0"/>
              </a:rPr>
              <a:t>Réaliser une tournée des régions et réseaux (</a:t>
            </a:r>
            <a:r>
              <a:rPr lang="fr-CA" sz="2400" dirty="0" err="1" smtClean="0">
                <a:latin typeface="Arial" pitchFamily="34" charset="0"/>
                <a:cs typeface="Arial" pitchFamily="34" charset="0"/>
              </a:rPr>
              <a:t>aut</a:t>
            </a:r>
            <a:r>
              <a:rPr lang="fr-CA" sz="2400" dirty="0" smtClean="0">
                <a:latin typeface="Arial" pitchFamily="34" charset="0"/>
                <a:cs typeface="Arial" pitchFamily="34" charset="0"/>
              </a:rPr>
              <a:t>. 2010)</a:t>
            </a:r>
          </a:p>
          <a:p>
            <a:pPr marL="355600" indent="-355600"/>
            <a:r>
              <a:rPr lang="fr-CA" sz="2400" dirty="0" smtClean="0">
                <a:latin typeface="Arial" pitchFamily="34" charset="0"/>
                <a:cs typeface="Arial" pitchFamily="34" charset="0"/>
              </a:rPr>
              <a:t>Organiser l’évènement national (avril 2011)</a:t>
            </a:r>
          </a:p>
          <a:p>
            <a:pPr marL="355600" indent="-355600"/>
            <a:r>
              <a:rPr lang="fr-CA" sz="2400" dirty="0" smtClean="0">
                <a:latin typeface="Arial" pitchFamily="34" charset="0"/>
                <a:cs typeface="Arial" pitchFamily="34" charset="0"/>
              </a:rPr>
              <a:t>Déposer un plan d’action national concerté (juin 2011)</a:t>
            </a:r>
          </a:p>
          <a:p>
            <a:pPr marL="355600" indent="-355600"/>
            <a:r>
              <a:rPr lang="fr-CA" sz="2400" dirty="0" smtClean="0">
                <a:latin typeface="Arial" pitchFamily="34" charset="0"/>
                <a:cs typeface="Arial" pitchFamily="34" charset="0"/>
              </a:rPr>
              <a:t>Évaluer la démarche (2010-2011)</a:t>
            </a:r>
          </a:p>
          <a:p>
            <a:pPr>
              <a:buNone/>
            </a:pPr>
            <a:endParaRPr lang="fr-CA" sz="2800" dirty="0" smtClean="0"/>
          </a:p>
          <a:p>
            <a:pPr>
              <a:buNone/>
            </a:pPr>
            <a:endParaRPr lang="fr-CA" sz="2800" dirty="0" smtClean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96D-5D06-4DC4-9388-1BD7CBEAB84C}" type="slidenum">
              <a:rPr lang="fr-CA" smtClean="0"/>
              <a:pPr/>
              <a:t>20</a:t>
            </a:fld>
            <a:endParaRPr lang="fr-CA"/>
          </a:p>
        </p:txBody>
      </p:sp>
      <p:sp>
        <p:nvSpPr>
          <p:cNvPr id="5" name="Pentagone 4"/>
          <p:cNvSpPr/>
          <p:nvPr/>
        </p:nvSpPr>
        <p:spPr bwMode="auto">
          <a:xfrm>
            <a:off x="785786" y="1142984"/>
            <a:ext cx="8143932" cy="71438"/>
          </a:xfrm>
          <a:prstGeom prst="homePlate">
            <a:avLst/>
          </a:prstGeom>
          <a:solidFill>
            <a:schemeClr val="tx1">
              <a:lumMod val="10000"/>
            </a:schemeClr>
          </a:solidFill>
          <a:ln w="9525" cap="flat" cmpd="sng" algn="ctr">
            <a:solidFill>
              <a:schemeClr val="tx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215082"/>
            <a:ext cx="12858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Partie 2 :  </a:t>
            </a:r>
          </a:p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Travaux</a:t>
            </a:r>
            <a:endParaRPr lang="fr-CA" sz="1400" dirty="0" smtClean="0"/>
          </a:p>
          <a:p>
            <a:endParaRPr lang="fr-CA" sz="1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8328052" cy="1000132"/>
          </a:xfrm>
        </p:spPr>
        <p:txBody>
          <a:bodyPr/>
          <a:lstStyle/>
          <a:p>
            <a:pPr algn="l"/>
            <a:r>
              <a:rPr lang="fr-CA" sz="4000" dirty="0" smtClean="0">
                <a:latin typeface="Arial Black" pitchFamily="34" charset="0"/>
                <a:cs typeface="Arial" pitchFamily="34" charset="0"/>
              </a:rPr>
              <a:t>Évènement national</a:t>
            </a:r>
            <a:endParaRPr lang="fr-CA" sz="40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96D-5D06-4DC4-9388-1BD7CBEAB84C}" type="slidenum">
              <a:rPr lang="fr-CA" smtClean="0"/>
              <a:pPr/>
              <a:t>21</a:t>
            </a:fld>
            <a:endParaRPr lang="fr-CA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3714744" y="1547818"/>
          <a:ext cx="5311780" cy="4595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me 5"/>
          <p:cNvGraphicFramePr/>
          <p:nvPr/>
        </p:nvGraphicFramePr>
        <p:xfrm>
          <a:off x="357158" y="2428868"/>
          <a:ext cx="4500594" cy="2889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" name="Pentagone 6"/>
          <p:cNvSpPr/>
          <p:nvPr/>
        </p:nvSpPr>
        <p:spPr bwMode="auto">
          <a:xfrm>
            <a:off x="785786" y="1142984"/>
            <a:ext cx="8143932" cy="71438"/>
          </a:xfrm>
          <a:prstGeom prst="homePlate">
            <a:avLst/>
          </a:prstGeom>
          <a:solidFill>
            <a:schemeClr val="tx1">
              <a:lumMod val="10000"/>
            </a:schemeClr>
          </a:solidFill>
          <a:ln w="9525" cap="flat" cmpd="sng" algn="ctr">
            <a:solidFill>
              <a:schemeClr val="tx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0" y="6143644"/>
            <a:ext cx="15716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Partie 2 :  </a:t>
            </a:r>
          </a:p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Travaux</a:t>
            </a:r>
            <a:endParaRPr lang="fr-CA" sz="1400" dirty="0" smtClean="0">
              <a:latin typeface="Arial" pitchFamily="34" charset="0"/>
              <a:cs typeface="Arial" pitchFamily="34" charset="0"/>
            </a:endParaRPr>
          </a:p>
          <a:p>
            <a:endParaRPr lang="fr-CA" dirty="0" smtClean="0"/>
          </a:p>
          <a:p>
            <a:endParaRPr lang="fr-CA" dirty="0"/>
          </a:p>
        </p:txBody>
      </p:sp>
    </p:spTree>
  </p:cSld>
  <p:clrMapOvr>
    <a:masterClrMapping/>
  </p:clrMapOvr>
  <p:transition spd="med"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328052" cy="928694"/>
          </a:xfrm>
        </p:spPr>
        <p:txBody>
          <a:bodyPr/>
          <a:lstStyle/>
          <a:p>
            <a:pPr algn="l"/>
            <a:r>
              <a:rPr lang="fr-CA" sz="4000" dirty="0" smtClean="0">
                <a:latin typeface="Arial Black" pitchFamily="34" charset="0"/>
              </a:rPr>
              <a:t>SYNTHÈSE DES TRAVAUX</a:t>
            </a:r>
            <a:endParaRPr lang="fr-CA" sz="4000" dirty="0">
              <a:latin typeface="Arial Black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96D-5D06-4DC4-9388-1BD7CBEAB84C}" type="slidenum">
              <a:rPr lang="fr-CA" smtClean="0"/>
              <a:pPr/>
              <a:t>22</a:t>
            </a:fld>
            <a:endParaRPr lang="fr-CA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7500958" cy="4667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entagone 5"/>
          <p:cNvSpPr/>
          <p:nvPr/>
        </p:nvSpPr>
        <p:spPr bwMode="auto">
          <a:xfrm>
            <a:off x="785786" y="1142984"/>
            <a:ext cx="8143932" cy="71438"/>
          </a:xfrm>
          <a:prstGeom prst="homePlate">
            <a:avLst/>
          </a:prstGeom>
          <a:solidFill>
            <a:schemeClr val="tx1">
              <a:lumMod val="10000"/>
            </a:schemeClr>
          </a:solidFill>
          <a:ln w="9525" cap="flat" cmpd="sng" algn="ctr">
            <a:solidFill>
              <a:schemeClr val="tx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357950" y="1643050"/>
            <a:ext cx="26432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CA" dirty="0" smtClean="0">
                <a:latin typeface="Arial" pitchFamily="34" charset="0"/>
                <a:cs typeface="Arial" pitchFamily="34" charset="0"/>
              </a:rPr>
              <a:t>Pensée collective</a:t>
            </a:r>
          </a:p>
          <a:p>
            <a:pPr>
              <a:buNone/>
            </a:pPr>
            <a:r>
              <a:rPr lang="fr-CA" dirty="0" smtClean="0">
                <a:latin typeface="Arial" pitchFamily="34" charset="0"/>
                <a:cs typeface="Arial" pitchFamily="34" charset="0"/>
              </a:rPr>
              <a:t>Objectifs précisés</a:t>
            </a:r>
          </a:p>
          <a:p>
            <a:pPr>
              <a:buNone/>
            </a:pPr>
            <a:r>
              <a:rPr lang="fr-CA" dirty="0" smtClean="0">
                <a:latin typeface="Arial" pitchFamily="34" charset="0"/>
                <a:cs typeface="Arial" pitchFamily="34" charset="0"/>
              </a:rPr>
              <a:t>Structure organisée</a:t>
            </a:r>
          </a:p>
          <a:p>
            <a:pPr>
              <a:buNone/>
            </a:pPr>
            <a:r>
              <a:rPr lang="fr-CA" dirty="0" smtClean="0">
                <a:latin typeface="Arial" pitchFamily="34" charset="0"/>
                <a:cs typeface="Arial" pitchFamily="34" charset="0"/>
              </a:rPr>
              <a:t>Activités prévues</a:t>
            </a:r>
          </a:p>
          <a:p>
            <a:pPr>
              <a:buNone/>
            </a:pPr>
            <a:r>
              <a:rPr lang="fr-CA" dirty="0" smtClean="0">
                <a:latin typeface="Arial" pitchFamily="34" charset="0"/>
                <a:cs typeface="Arial" pitchFamily="34" charset="0"/>
              </a:rPr>
              <a:t>Résultats attendus</a:t>
            </a:r>
          </a:p>
          <a:p>
            <a:pPr>
              <a:buNone/>
            </a:pPr>
            <a:r>
              <a:rPr lang="fr-CA" dirty="0" smtClean="0">
                <a:latin typeface="Arial" pitchFamily="34" charset="0"/>
                <a:cs typeface="Arial" pitchFamily="34" charset="0"/>
              </a:rPr>
              <a:t>Coûts évalués</a:t>
            </a:r>
          </a:p>
          <a:p>
            <a:pPr>
              <a:buNone/>
            </a:pPr>
            <a:endParaRPr lang="fr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0" y="6215082"/>
            <a:ext cx="1357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Partie 2 :  </a:t>
            </a:r>
          </a:p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Travaux</a:t>
            </a:r>
            <a:endParaRPr lang="fr-CA" sz="1400" dirty="0"/>
          </a:p>
        </p:txBody>
      </p:sp>
    </p:spTree>
  </p:cSld>
  <p:clrMapOvr>
    <a:masterClrMapping/>
  </p:clrMapOvr>
  <p:transition spd="med"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714348" y="357166"/>
            <a:ext cx="8328052" cy="1071570"/>
          </a:xfrm>
        </p:spPr>
        <p:txBody>
          <a:bodyPr/>
          <a:lstStyle/>
          <a:p>
            <a:pPr algn="l"/>
            <a:r>
              <a:rPr lang="fr-CA" dirty="0" smtClean="0">
                <a:latin typeface="Arial Black" pitchFamily="34" charset="0"/>
              </a:rPr>
              <a:t>TROISIÈME PARTIE</a:t>
            </a: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D546-CEF8-412A-B3EB-A14BE7146F46}" type="slidenum">
              <a:rPr lang="fr-CA" smtClean="0"/>
              <a:pPr/>
              <a:t>23</a:t>
            </a:fld>
            <a:endParaRPr lang="fr-CA"/>
          </a:p>
        </p:txBody>
      </p:sp>
      <p:graphicFrame>
        <p:nvGraphicFramePr>
          <p:cNvPr id="10" name="Espace réservé du contenu 8"/>
          <p:cNvGraphicFramePr>
            <a:graphicFrameLocks noGrp="1"/>
          </p:cNvGraphicFramePr>
          <p:nvPr>
            <p:ph idx="1"/>
          </p:nvPr>
        </p:nvGraphicFramePr>
        <p:xfrm>
          <a:off x="285721" y="1643050"/>
          <a:ext cx="8643998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Pentagone 10"/>
          <p:cNvSpPr/>
          <p:nvPr/>
        </p:nvSpPr>
        <p:spPr bwMode="auto">
          <a:xfrm flipV="1">
            <a:off x="785786" y="1285860"/>
            <a:ext cx="8143932" cy="71438"/>
          </a:xfrm>
          <a:prstGeom prst="homePlate">
            <a:avLst/>
          </a:prstGeom>
          <a:solidFill>
            <a:schemeClr val="tx1">
              <a:lumMod val="10000"/>
            </a:schemeClr>
          </a:solidFill>
          <a:ln w="9525" cap="flat" cmpd="sng" algn="ctr">
            <a:solidFill>
              <a:schemeClr val="tx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786578" y="4857760"/>
            <a:ext cx="23574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Politique</a:t>
            </a:r>
          </a:p>
          <a:p>
            <a:r>
              <a:rPr lang="fr-CA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Financier</a:t>
            </a:r>
          </a:p>
          <a:p>
            <a:r>
              <a:rPr lang="fr-CA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Organisationnel</a:t>
            </a:r>
            <a:endParaRPr lang="fr-CA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4" name="Flèche vers le bas 13"/>
          <p:cNvSpPr/>
          <p:nvPr/>
        </p:nvSpPr>
        <p:spPr bwMode="auto">
          <a:xfrm>
            <a:off x="7500958" y="4214818"/>
            <a:ext cx="357190" cy="57150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9144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328052" cy="928694"/>
          </a:xfrm>
        </p:spPr>
        <p:txBody>
          <a:bodyPr/>
          <a:lstStyle/>
          <a:p>
            <a:pPr algn="l"/>
            <a:r>
              <a:rPr lang="fr-CA" sz="4000" dirty="0" smtClean="0">
                <a:latin typeface="Arial Black" pitchFamily="34" charset="0"/>
              </a:rPr>
              <a:t>1- RISQUES POLITIQUES</a:t>
            </a:r>
            <a:endParaRPr lang="fr-CA" sz="4000" dirty="0">
              <a:latin typeface="Arial Black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786" y="1981200"/>
            <a:ext cx="8240739" cy="4114800"/>
          </a:xfrm>
        </p:spPr>
        <p:txBody>
          <a:bodyPr/>
          <a:lstStyle/>
          <a:p>
            <a:pPr marL="177800" indent="-177800">
              <a:buNone/>
            </a:pPr>
            <a:r>
              <a:rPr lang="fr-CA" sz="2800" u="sng" dirty="0" smtClean="0">
                <a:latin typeface="Arial" pitchFamily="34" charset="0"/>
                <a:cs typeface="Arial" pitchFamily="34" charset="0"/>
              </a:rPr>
              <a:t>Enjeux cruciaux</a:t>
            </a:r>
            <a:r>
              <a:rPr lang="fr-CA" sz="28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177800" indent="-177800"/>
            <a:r>
              <a:rPr lang="fr-CA" sz="2800" dirty="0" smtClean="0">
                <a:latin typeface="Arial" pitchFamily="34" charset="0"/>
                <a:cs typeface="Arial" pitchFamily="34" charset="0"/>
              </a:rPr>
              <a:t>Se rattacher à une structure gouvernementale</a:t>
            </a:r>
          </a:p>
          <a:p>
            <a:pPr marL="177800" indent="-177800"/>
            <a:r>
              <a:rPr lang="fr-CA" sz="2800" dirty="0" smtClean="0">
                <a:latin typeface="Arial" pitchFamily="34" charset="0"/>
                <a:cs typeface="Arial" pitchFamily="34" charset="0"/>
              </a:rPr>
              <a:t>Trouver un porteur de dossier fort et stratégique</a:t>
            </a:r>
          </a:p>
          <a:p>
            <a:pPr marL="177800" indent="-177800"/>
            <a:endParaRPr lang="fr-CA" sz="2800" dirty="0" smtClean="0">
              <a:latin typeface="Arial" pitchFamily="34" charset="0"/>
              <a:cs typeface="Arial" pitchFamily="34" charset="0"/>
            </a:endParaRPr>
          </a:p>
          <a:p>
            <a:pPr marL="177800" indent="-177800">
              <a:buNone/>
            </a:pPr>
            <a:r>
              <a:rPr lang="fr-CA" sz="2800" u="sng" dirty="0" smtClean="0">
                <a:latin typeface="Arial" pitchFamily="34" charset="0"/>
                <a:cs typeface="Arial" pitchFamily="34" charset="0"/>
              </a:rPr>
              <a:t>Risques encourus</a:t>
            </a:r>
            <a:r>
              <a:rPr lang="fr-CA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177800" indent="-177800"/>
            <a:r>
              <a:rPr lang="fr-CA" sz="2800" dirty="0" smtClean="0">
                <a:latin typeface="Arial" pitchFamily="34" charset="0"/>
                <a:cs typeface="Arial" pitchFamily="34" charset="0"/>
              </a:rPr>
              <a:t>Succès compromis</a:t>
            </a:r>
          </a:p>
          <a:p>
            <a:pPr marL="177800" indent="-177800"/>
            <a:r>
              <a:rPr lang="fr-CA" sz="2800" dirty="0" smtClean="0">
                <a:latin typeface="Arial" pitchFamily="34" charset="0"/>
                <a:cs typeface="Arial" pitchFamily="34" charset="0"/>
              </a:rPr>
              <a:t>Pas de suite au plan d’action national concerté</a:t>
            </a:r>
          </a:p>
          <a:p>
            <a:pPr marL="177800" indent="-177800">
              <a:buNone/>
              <a:tabLst>
                <a:tab pos="1255713" algn="l"/>
              </a:tabLst>
            </a:pPr>
            <a:r>
              <a:rPr lang="fr-CA" sz="2800" dirty="0" smtClean="0">
                <a:latin typeface="Arial" pitchFamily="34" charset="0"/>
                <a:cs typeface="Arial" pitchFamily="34" charset="0"/>
              </a:rPr>
              <a:t>		</a:t>
            </a:r>
            <a:endParaRPr lang="fr-C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96D-5D06-4DC4-9388-1BD7CBEAB84C}" type="slidenum">
              <a:rPr lang="fr-CA" smtClean="0"/>
              <a:pPr/>
              <a:t>24</a:t>
            </a:fld>
            <a:endParaRPr lang="fr-CA"/>
          </a:p>
        </p:txBody>
      </p:sp>
      <p:sp>
        <p:nvSpPr>
          <p:cNvPr id="5" name="Pentagone 4"/>
          <p:cNvSpPr/>
          <p:nvPr/>
        </p:nvSpPr>
        <p:spPr bwMode="auto">
          <a:xfrm flipV="1">
            <a:off x="785786" y="1285860"/>
            <a:ext cx="8143932" cy="71438"/>
          </a:xfrm>
          <a:prstGeom prst="homePlate">
            <a:avLst/>
          </a:prstGeom>
          <a:solidFill>
            <a:schemeClr val="tx1">
              <a:lumMod val="10000"/>
            </a:schemeClr>
          </a:solidFill>
          <a:ln w="9525" cap="flat" cmpd="sng" algn="ctr">
            <a:solidFill>
              <a:schemeClr val="tx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6215082"/>
            <a:ext cx="17859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Partie 3:  </a:t>
            </a:r>
          </a:p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Risques</a:t>
            </a:r>
            <a:endParaRPr lang="fr-CA" sz="1400" dirty="0" smtClean="0">
              <a:latin typeface="Arial" pitchFamily="34" charset="0"/>
              <a:cs typeface="Arial" pitchFamily="34" charset="0"/>
            </a:endParaRPr>
          </a:p>
          <a:p>
            <a:endParaRPr lang="fr-CA" dirty="0"/>
          </a:p>
        </p:txBody>
      </p:sp>
    </p:spTree>
  </p:cSld>
  <p:clrMapOvr>
    <a:masterClrMapping/>
  </p:clrMapOvr>
  <p:transition spd="med"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328052" cy="857256"/>
          </a:xfrm>
        </p:spPr>
        <p:txBody>
          <a:bodyPr/>
          <a:lstStyle/>
          <a:p>
            <a:pPr algn="l"/>
            <a:r>
              <a:rPr lang="fr-CA" dirty="0" smtClean="0">
                <a:latin typeface="Arial Black" pitchFamily="34" charset="0"/>
              </a:rPr>
              <a:t>1- POLITIQUE (suite)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7224" y="1981200"/>
            <a:ext cx="8169301" cy="4114800"/>
          </a:xfrm>
        </p:spPr>
        <p:txBody>
          <a:bodyPr/>
          <a:lstStyle/>
          <a:p>
            <a:pPr>
              <a:buNone/>
            </a:pPr>
            <a:r>
              <a:rPr lang="fr-CA" sz="2800" u="sng" dirty="0" smtClean="0">
                <a:latin typeface="Arial" pitchFamily="34" charset="0"/>
                <a:cs typeface="Arial" pitchFamily="34" charset="0"/>
              </a:rPr>
              <a:t>Pistes envisagées</a:t>
            </a:r>
            <a:r>
              <a:rPr lang="fr-CA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fr-CA" sz="2800" dirty="0" smtClean="0">
                <a:latin typeface="Arial" pitchFamily="34" charset="0"/>
                <a:cs typeface="Arial" pitchFamily="34" charset="0"/>
              </a:rPr>
              <a:t>Rencontre avec les piliers du FDS de 1998</a:t>
            </a:r>
          </a:p>
          <a:p>
            <a:r>
              <a:rPr lang="fr-CA" sz="2800" dirty="0" smtClean="0">
                <a:latin typeface="Arial" pitchFamily="34" charset="0"/>
                <a:cs typeface="Arial" pitchFamily="34" charset="0"/>
              </a:rPr>
              <a:t>Comité interministériel du MESS</a:t>
            </a:r>
          </a:p>
          <a:p>
            <a:r>
              <a:rPr lang="fr-CA" sz="2800" dirty="0" smtClean="0">
                <a:latin typeface="Arial" pitchFamily="34" charset="0"/>
                <a:cs typeface="Arial" pitchFamily="34" charset="0"/>
              </a:rPr>
              <a:t>Rendez-vous de la solidarité 2009 (MESS)</a:t>
            </a:r>
          </a:p>
          <a:p>
            <a:r>
              <a:rPr lang="fr-CA" sz="2800" dirty="0" smtClean="0">
                <a:latin typeface="Arial" pitchFamily="34" charset="0"/>
                <a:cs typeface="Arial" pitchFamily="34" charset="0"/>
              </a:rPr>
              <a:t>MAMROT</a:t>
            </a:r>
          </a:p>
          <a:p>
            <a:r>
              <a:rPr lang="fr-CA" sz="2800" dirty="0" smtClean="0">
                <a:latin typeface="Arial" pitchFamily="34" charset="0"/>
                <a:cs typeface="Arial" pitchFamily="34" charset="0"/>
              </a:rPr>
              <a:t>MSSS</a:t>
            </a:r>
          </a:p>
          <a:p>
            <a:endParaRPr lang="fr-CA" sz="2800" dirty="0" smtClean="0">
              <a:latin typeface="Arial" pitchFamily="34" charset="0"/>
              <a:cs typeface="Arial" pitchFamily="34" charset="0"/>
            </a:endParaRPr>
          </a:p>
          <a:p>
            <a:endParaRPr lang="fr-C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96D-5D06-4DC4-9388-1BD7CBEAB84C}" type="slidenum">
              <a:rPr lang="fr-CA" smtClean="0"/>
              <a:pPr/>
              <a:t>25</a:t>
            </a:fld>
            <a:endParaRPr lang="fr-CA"/>
          </a:p>
        </p:txBody>
      </p:sp>
      <p:sp>
        <p:nvSpPr>
          <p:cNvPr id="5" name="Pentagone 4"/>
          <p:cNvSpPr/>
          <p:nvPr/>
        </p:nvSpPr>
        <p:spPr bwMode="auto">
          <a:xfrm flipV="1">
            <a:off x="785786" y="1285860"/>
            <a:ext cx="8143932" cy="71438"/>
          </a:xfrm>
          <a:prstGeom prst="homePlate">
            <a:avLst/>
          </a:prstGeom>
          <a:solidFill>
            <a:schemeClr val="tx1">
              <a:lumMod val="10000"/>
            </a:schemeClr>
          </a:solidFill>
          <a:ln w="9525" cap="flat" cmpd="sng" algn="ctr">
            <a:solidFill>
              <a:schemeClr val="tx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215082"/>
            <a:ext cx="15001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Partie 3:  </a:t>
            </a:r>
          </a:p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Risques</a:t>
            </a:r>
            <a:endParaRPr lang="fr-CA" sz="1400" dirty="0" smtClean="0">
              <a:latin typeface="Arial" pitchFamily="34" charset="0"/>
              <a:cs typeface="Arial" pitchFamily="34" charset="0"/>
            </a:endParaRPr>
          </a:p>
          <a:p>
            <a:endParaRPr lang="fr-CA" sz="1400" dirty="0"/>
          </a:p>
        </p:txBody>
      </p:sp>
    </p:spTree>
  </p:cSld>
  <p:clrMapOvr>
    <a:masterClrMapping/>
  </p:clrMapOvr>
  <p:transition spd="med"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328052" cy="1000132"/>
          </a:xfrm>
        </p:spPr>
        <p:txBody>
          <a:bodyPr/>
          <a:lstStyle/>
          <a:p>
            <a:pPr algn="l"/>
            <a:r>
              <a:rPr lang="fr-CA" sz="4000" dirty="0" smtClean="0">
                <a:latin typeface="Arial Black" pitchFamily="34" charset="0"/>
              </a:rPr>
              <a:t>2- RISQUES FINANCIERS</a:t>
            </a:r>
            <a:endParaRPr lang="fr-CA" sz="4000" dirty="0">
              <a:latin typeface="Arial Black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786" y="1428736"/>
            <a:ext cx="8240739" cy="5429264"/>
          </a:xfrm>
        </p:spPr>
        <p:txBody>
          <a:bodyPr/>
          <a:lstStyle/>
          <a:p>
            <a:pPr marL="177800" indent="-177800">
              <a:buNone/>
            </a:pPr>
            <a:r>
              <a:rPr lang="fr-CA" sz="2800" u="sng" dirty="0" smtClean="0">
                <a:latin typeface="Arial" pitchFamily="34" charset="0"/>
                <a:cs typeface="Arial" pitchFamily="34" charset="0"/>
              </a:rPr>
              <a:t>Enjeu crucial</a:t>
            </a:r>
            <a:r>
              <a:rPr lang="fr-CA" sz="28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177800" indent="-177800"/>
            <a:r>
              <a:rPr lang="fr-CA" sz="2800" dirty="0" smtClean="0">
                <a:latin typeface="Arial" pitchFamily="34" charset="0"/>
                <a:cs typeface="Arial" pitchFamily="34" charset="0"/>
              </a:rPr>
              <a:t>Obtenir les ressources financières et techniques nécessaires à la réalisation des activités</a:t>
            </a:r>
          </a:p>
          <a:p>
            <a:pPr marL="177800" indent="-177800"/>
            <a:endParaRPr lang="fr-CA" sz="2800" dirty="0" smtClean="0">
              <a:latin typeface="Arial" pitchFamily="34" charset="0"/>
              <a:cs typeface="Arial" pitchFamily="34" charset="0"/>
            </a:endParaRPr>
          </a:p>
          <a:p>
            <a:pPr marL="177800" indent="-177800">
              <a:buNone/>
            </a:pPr>
            <a:r>
              <a:rPr lang="fr-CA" sz="2800" u="sng" dirty="0" smtClean="0">
                <a:latin typeface="Arial" pitchFamily="34" charset="0"/>
                <a:cs typeface="Arial" pitchFamily="34" charset="0"/>
              </a:rPr>
              <a:t>Risque encouru</a:t>
            </a:r>
            <a:r>
              <a:rPr lang="fr-CA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177800" indent="-177800"/>
            <a:r>
              <a:rPr lang="fr-CA" sz="2800" dirty="0" smtClean="0">
                <a:latin typeface="Arial" pitchFamily="34" charset="0"/>
                <a:cs typeface="Arial" pitchFamily="34" charset="0"/>
              </a:rPr>
              <a:t>Aspect organisationnel impossible</a:t>
            </a:r>
          </a:p>
          <a:p>
            <a:pPr>
              <a:buNone/>
            </a:pPr>
            <a:endParaRPr lang="fr-C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CA" sz="2800" u="sng" dirty="0" smtClean="0">
                <a:latin typeface="Arial" pitchFamily="34" charset="0"/>
                <a:cs typeface="Arial" pitchFamily="34" charset="0"/>
              </a:rPr>
              <a:t>Pistes envisagées</a:t>
            </a:r>
            <a:r>
              <a:rPr lang="fr-CA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fr-CA" sz="2800" dirty="0" smtClean="0">
                <a:latin typeface="Arial" pitchFamily="34" charset="0"/>
                <a:cs typeface="Arial" pitchFamily="34" charset="0"/>
              </a:rPr>
              <a:t>Lettre-type de demande</a:t>
            </a:r>
          </a:p>
          <a:p>
            <a:r>
              <a:rPr lang="fr-CA" sz="2800" dirty="0" smtClean="0">
                <a:latin typeface="Arial" pitchFamily="34" charset="0"/>
                <a:cs typeface="Arial" pitchFamily="34" charset="0"/>
              </a:rPr>
              <a:t>Coordination par le Comité interministériel</a:t>
            </a:r>
            <a:endParaRPr lang="fr-CA" dirty="0" smtClean="0">
              <a:latin typeface="Arial" pitchFamily="34" charset="0"/>
              <a:cs typeface="Arial" pitchFamily="34" charset="0"/>
            </a:endParaRP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96D-5D06-4DC4-9388-1BD7CBEAB84C}" type="slidenum">
              <a:rPr lang="fr-CA" smtClean="0"/>
              <a:pPr/>
              <a:t>26</a:t>
            </a:fld>
            <a:endParaRPr lang="fr-CA"/>
          </a:p>
        </p:txBody>
      </p:sp>
      <p:sp>
        <p:nvSpPr>
          <p:cNvPr id="5" name="Pentagone 4"/>
          <p:cNvSpPr/>
          <p:nvPr/>
        </p:nvSpPr>
        <p:spPr bwMode="auto">
          <a:xfrm flipV="1">
            <a:off x="785786" y="1285860"/>
            <a:ext cx="8143932" cy="71438"/>
          </a:xfrm>
          <a:prstGeom prst="homePlate">
            <a:avLst/>
          </a:prstGeom>
          <a:solidFill>
            <a:schemeClr val="tx1">
              <a:lumMod val="10000"/>
            </a:schemeClr>
          </a:solidFill>
          <a:ln w="9525" cap="flat" cmpd="sng" algn="ctr">
            <a:solidFill>
              <a:schemeClr val="tx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143644"/>
            <a:ext cx="11429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Partie 3:  </a:t>
            </a:r>
          </a:p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Risques</a:t>
            </a:r>
            <a:endParaRPr lang="fr-CA" sz="1400" dirty="0" smtClean="0">
              <a:latin typeface="Arial" pitchFamily="34" charset="0"/>
              <a:cs typeface="Arial" pitchFamily="34" charset="0"/>
            </a:endParaRPr>
          </a:p>
          <a:p>
            <a:endParaRPr lang="fr-CA" dirty="0"/>
          </a:p>
        </p:txBody>
      </p:sp>
    </p:spTree>
  </p:cSld>
  <p:clrMapOvr>
    <a:masterClrMapping/>
  </p:clrMapOvr>
  <p:transition spd="med"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328052" cy="1143008"/>
          </a:xfrm>
        </p:spPr>
        <p:txBody>
          <a:bodyPr/>
          <a:lstStyle/>
          <a:p>
            <a:pPr algn="l"/>
            <a:r>
              <a:rPr lang="fr-CA" sz="4000" dirty="0" smtClean="0">
                <a:latin typeface="Arial Black" pitchFamily="34" charset="0"/>
              </a:rPr>
              <a:t>3- RISQUES ORGANISATIONNELS</a:t>
            </a:r>
            <a:endParaRPr lang="fr-CA" sz="4000" dirty="0">
              <a:latin typeface="Arial Black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786" y="1571612"/>
            <a:ext cx="8240739" cy="4524388"/>
          </a:xfrm>
        </p:spPr>
        <p:txBody>
          <a:bodyPr/>
          <a:lstStyle/>
          <a:p>
            <a:r>
              <a:rPr lang="fr-CA" sz="2800" u="sng" dirty="0" smtClean="0">
                <a:latin typeface="Arial" pitchFamily="34" charset="0"/>
                <a:cs typeface="Arial" pitchFamily="34" charset="0"/>
              </a:rPr>
              <a:t>Structure</a:t>
            </a:r>
            <a:r>
              <a:rPr lang="fr-CA" sz="2800" dirty="0" smtClean="0">
                <a:latin typeface="Arial" pitchFamily="34" charset="0"/>
                <a:cs typeface="Arial" pitchFamily="34" charset="0"/>
              </a:rPr>
              <a:t> : lourdeur, sensibilisation</a:t>
            </a:r>
          </a:p>
          <a:p>
            <a:endParaRPr lang="fr-CA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fr-CA" sz="2800" u="sng" dirty="0" smtClean="0">
                <a:latin typeface="Arial" pitchFamily="34" charset="0"/>
                <a:cs typeface="Arial" pitchFamily="34" charset="0"/>
              </a:rPr>
              <a:t>Mobilisation</a:t>
            </a:r>
            <a:r>
              <a:rPr lang="fr-CA" sz="2800" dirty="0" smtClean="0">
                <a:latin typeface="Arial" pitchFamily="34" charset="0"/>
                <a:cs typeface="Arial" pitchFamily="34" charset="0"/>
              </a:rPr>
              <a:t> : long terme</a:t>
            </a:r>
          </a:p>
          <a:p>
            <a:endParaRPr lang="fr-CA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fr-CA" sz="2800" u="sng" dirty="0" smtClean="0">
                <a:latin typeface="Arial" pitchFamily="34" charset="0"/>
                <a:cs typeface="Arial" pitchFamily="34" charset="0"/>
              </a:rPr>
              <a:t>Participation citoyenne</a:t>
            </a:r>
            <a:r>
              <a:rPr lang="fr-CA" sz="2800" dirty="0" smtClean="0">
                <a:latin typeface="Arial" pitchFamily="34" charset="0"/>
                <a:cs typeface="Arial" pitchFamily="34" charset="0"/>
              </a:rPr>
              <a:t> : vase clos</a:t>
            </a:r>
          </a:p>
          <a:p>
            <a:endParaRPr lang="fr-CA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fr-CA" sz="2800" u="sng" dirty="0" smtClean="0">
                <a:latin typeface="Arial" pitchFamily="34" charset="0"/>
                <a:cs typeface="Arial" pitchFamily="34" charset="0"/>
              </a:rPr>
              <a:t>Outils</a:t>
            </a:r>
            <a:r>
              <a:rPr lang="fr-CA" sz="2800" dirty="0" smtClean="0">
                <a:latin typeface="Arial" pitchFamily="34" charset="0"/>
                <a:cs typeface="Arial" pitchFamily="34" charset="0"/>
              </a:rPr>
              <a:t> : angles d’approche, rigidité</a:t>
            </a:r>
          </a:p>
          <a:p>
            <a:endParaRPr lang="fr-CA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fr-CA" sz="2800" u="sng" dirty="0" smtClean="0">
                <a:latin typeface="Arial" pitchFamily="34" charset="0"/>
                <a:cs typeface="Arial" pitchFamily="34" charset="0"/>
              </a:rPr>
              <a:t>Communications</a:t>
            </a:r>
            <a:r>
              <a:rPr lang="fr-CA" sz="2800" dirty="0" smtClean="0">
                <a:latin typeface="Arial" pitchFamily="34" charset="0"/>
                <a:cs typeface="Arial" pitchFamily="34" charset="0"/>
              </a:rPr>
              <a:t>: diffusion interne et externe des infos, président d’honneur</a:t>
            </a:r>
            <a:endParaRPr lang="fr-C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96D-5D06-4DC4-9388-1BD7CBEAB84C}" type="slidenum">
              <a:rPr lang="fr-CA" smtClean="0"/>
              <a:pPr/>
              <a:t>27</a:t>
            </a:fld>
            <a:endParaRPr lang="fr-CA"/>
          </a:p>
        </p:txBody>
      </p:sp>
      <p:sp>
        <p:nvSpPr>
          <p:cNvPr id="5" name="Pentagone 4"/>
          <p:cNvSpPr/>
          <p:nvPr/>
        </p:nvSpPr>
        <p:spPr bwMode="auto">
          <a:xfrm flipV="1">
            <a:off x="785786" y="1428736"/>
            <a:ext cx="8143932" cy="71438"/>
          </a:xfrm>
          <a:prstGeom prst="homePlate">
            <a:avLst/>
          </a:prstGeom>
          <a:solidFill>
            <a:schemeClr val="tx1">
              <a:lumMod val="10000"/>
            </a:schemeClr>
          </a:solidFill>
          <a:ln w="9525" cap="flat" cmpd="sng" algn="ctr">
            <a:solidFill>
              <a:schemeClr val="tx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143644"/>
            <a:ext cx="12144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Partie 3:  </a:t>
            </a:r>
          </a:p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Risques</a:t>
            </a:r>
            <a:endParaRPr lang="fr-CA" sz="1400" dirty="0" smtClean="0">
              <a:latin typeface="Arial" pitchFamily="34" charset="0"/>
              <a:cs typeface="Arial" pitchFamily="34" charset="0"/>
            </a:endParaRPr>
          </a:p>
          <a:p>
            <a:endParaRPr lang="fr-CA" dirty="0"/>
          </a:p>
        </p:txBody>
      </p:sp>
    </p:spTree>
  </p:cSld>
  <p:clrMapOvr>
    <a:masterClrMapping/>
  </p:clrMapOvr>
  <p:transition spd="med"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328052" cy="928694"/>
          </a:xfrm>
        </p:spPr>
        <p:txBody>
          <a:bodyPr/>
          <a:lstStyle/>
          <a:p>
            <a:pPr algn="l"/>
            <a:r>
              <a:rPr lang="fr-CA" sz="4000" dirty="0" smtClean="0">
                <a:latin typeface="Arial Black" pitchFamily="34" charset="0"/>
              </a:rPr>
              <a:t>CONCLUSION</a:t>
            </a:r>
            <a:endParaRPr lang="fr-CA" sz="4000" dirty="0">
              <a:latin typeface="Arial Black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96D-5D06-4DC4-9388-1BD7CBEAB84C}" type="slidenum">
              <a:rPr lang="fr-CA" smtClean="0"/>
              <a:pPr/>
              <a:t>28</a:t>
            </a:fld>
            <a:endParaRPr lang="fr-CA"/>
          </a:p>
        </p:txBody>
      </p:sp>
      <p:sp>
        <p:nvSpPr>
          <p:cNvPr id="5" name="Pentagone 4"/>
          <p:cNvSpPr/>
          <p:nvPr/>
        </p:nvSpPr>
        <p:spPr bwMode="auto">
          <a:xfrm flipV="1">
            <a:off x="785786" y="1285860"/>
            <a:ext cx="8143932" cy="71438"/>
          </a:xfrm>
          <a:prstGeom prst="homePlate">
            <a:avLst/>
          </a:prstGeom>
          <a:solidFill>
            <a:schemeClr val="tx1">
              <a:lumMod val="10000"/>
            </a:schemeClr>
          </a:solidFill>
          <a:ln w="9525" cap="flat" cmpd="sng" algn="ctr">
            <a:solidFill>
              <a:schemeClr val="tx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" name="Espace réservé du contenu 8"/>
          <p:cNvGraphicFramePr>
            <a:graphicFrameLocks noGrp="1"/>
          </p:cNvGraphicFramePr>
          <p:nvPr>
            <p:ph idx="1"/>
          </p:nvPr>
        </p:nvGraphicFramePr>
        <p:xfrm>
          <a:off x="357158" y="1643050"/>
          <a:ext cx="8526491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me 6"/>
          <p:cNvGraphicFramePr/>
          <p:nvPr/>
        </p:nvGraphicFramePr>
        <p:xfrm>
          <a:off x="357158" y="4000504"/>
          <a:ext cx="8501122" cy="260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8" name="Flèche vers le bas 7"/>
          <p:cNvSpPr/>
          <p:nvPr/>
        </p:nvSpPr>
        <p:spPr bwMode="auto">
          <a:xfrm>
            <a:off x="1214414" y="3857628"/>
            <a:ext cx="357190" cy="57150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Flèche vers le bas 8"/>
          <p:cNvSpPr/>
          <p:nvPr/>
        </p:nvSpPr>
        <p:spPr bwMode="auto">
          <a:xfrm>
            <a:off x="4357686" y="3857628"/>
            <a:ext cx="357190" cy="57150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Flèche vers le bas 9"/>
          <p:cNvSpPr/>
          <p:nvPr/>
        </p:nvSpPr>
        <p:spPr bwMode="auto">
          <a:xfrm>
            <a:off x="7429520" y="3857628"/>
            <a:ext cx="357190" cy="57150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28596" y="357166"/>
            <a:ext cx="8613804" cy="1071570"/>
          </a:xfrm>
        </p:spPr>
        <p:txBody>
          <a:bodyPr/>
          <a:lstStyle/>
          <a:p>
            <a:r>
              <a:rPr lang="fr-CA" sz="4000" b="1" dirty="0" smtClean="0">
                <a:latin typeface="Arial Black" pitchFamily="34" charset="0"/>
              </a:rPr>
              <a:t>PLAN DE LA PRÉSENTATION</a:t>
            </a:r>
            <a:endParaRPr lang="fr-CA" sz="4000" b="1" dirty="0">
              <a:latin typeface="Arial Black" pitchFamily="34" charset="0"/>
            </a:endParaRPr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</p:nvPr>
        </p:nvGraphicFramePr>
        <p:xfrm>
          <a:off x="357158" y="1714488"/>
          <a:ext cx="8501122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1C15-1465-4A02-AECE-B1606A981C73}" type="slidenum">
              <a:rPr lang="fr-CA" smtClean="0"/>
              <a:pPr/>
              <a:t>3</a:t>
            </a:fld>
            <a:endParaRPr lang="fr-CA"/>
          </a:p>
        </p:txBody>
      </p:sp>
      <p:sp>
        <p:nvSpPr>
          <p:cNvPr id="8" name="Pentagone 7"/>
          <p:cNvSpPr/>
          <p:nvPr/>
        </p:nvSpPr>
        <p:spPr bwMode="auto">
          <a:xfrm flipV="1">
            <a:off x="785786" y="1285860"/>
            <a:ext cx="8143932" cy="71438"/>
          </a:xfrm>
          <a:prstGeom prst="homePlate">
            <a:avLst/>
          </a:prstGeom>
          <a:solidFill>
            <a:schemeClr val="tx1">
              <a:lumMod val="10000"/>
            </a:schemeClr>
          </a:solidFill>
          <a:ln w="9525" cap="flat" cmpd="sng" algn="ctr">
            <a:solidFill>
              <a:schemeClr val="tx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328052" cy="928694"/>
          </a:xfrm>
        </p:spPr>
        <p:txBody>
          <a:bodyPr/>
          <a:lstStyle/>
          <a:p>
            <a:pPr algn="l"/>
            <a:r>
              <a:rPr lang="fr-CA" dirty="0" smtClean="0">
                <a:latin typeface="Arial Black" pitchFamily="34" charset="0"/>
              </a:rPr>
              <a:t>PREMIÈRE PARTIE</a:t>
            </a:r>
            <a:endParaRPr lang="fr-CA" dirty="0">
              <a:latin typeface="Arial Black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96D-5D06-4DC4-9388-1BD7CBEAB84C}" type="slidenum">
              <a:rPr lang="fr-CA" smtClean="0"/>
              <a:pPr/>
              <a:t>4</a:t>
            </a:fld>
            <a:endParaRPr lang="fr-CA"/>
          </a:p>
        </p:txBody>
      </p:sp>
      <p:sp>
        <p:nvSpPr>
          <p:cNvPr id="5" name="Pentagone 4"/>
          <p:cNvSpPr/>
          <p:nvPr/>
        </p:nvSpPr>
        <p:spPr bwMode="auto">
          <a:xfrm flipV="1">
            <a:off x="785786" y="1285860"/>
            <a:ext cx="8143932" cy="71438"/>
          </a:xfrm>
          <a:prstGeom prst="homePlate">
            <a:avLst/>
          </a:prstGeom>
          <a:solidFill>
            <a:schemeClr val="tx1">
              <a:lumMod val="10000"/>
            </a:schemeClr>
          </a:solidFill>
          <a:ln w="9525" cap="flat" cmpd="sng" algn="ctr">
            <a:solidFill>
              <a:schemeClr val="tx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" name="Espace réservé du contenu 8"/>
          <p:cNvGraphicFramePr>
            <a:graphicFrameLocks noGrp="1"/>
          </p:cNvGraphicFramePr>
          <p:nvPr>
            <p:ph idx="1"/>
          </p:nvPr>
        </p:nvGraphicFramePr>
        <p:xfrm>
          <a:off x="285720" y="1643050"/>
          <a:ext cx="8429684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èche vers le bas 6"/>
          <p:cNvSpPr/>
          <p:nvPr/>
        </p:nvSpPr>
        <p:spPr bwMode="auto">
          <a:xfrm>
            <a:off x="1214414" y="4143380"/>
            <a:ext cx="357190" cy="57150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9144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28596" y="4786322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>
                <a:solidFill>
                  <a:schemeClr val="tx1">
                    <a:lumMod val="10000"/>
                  </a:schemeClr>
                </a:solidFill>
                <a:latin typeface="Arial Black" pitchFamily="34" charset="0"/>
              </a:rPr>
              <a:t>Membres du collectif</a:t>
            </a:r>
            <a:endParaRPr lang="fr-CA" dirty="0">
              <a:solidFill>
                <a:schemeClr val="tx1">
                  <a:lumMod val="1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7572428" cy="1143000"/>
          </a:xfrm>
        </p:spPr>
        <p:txBody>
          <a:bodyPr/>
          <a:lstStyle/>
          <a:p>
            <a:r>
              <a:rPr lang="fr-CA" sz="4000" dirty="0" smtClean="0">
                <a:latin typeface="Arial Black" pitchFamily="34" charset="0"/>
              </a:rPr>
              <a:t>MEMBRES DU COLLECTIF</a:t>
            </a:r>
            <a:endParaRPr lang="fr-CA" sz="4000" dirty="0">
              <a:latin typeface="Arial Black" pitchFamily="34" charset="0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7"/>
          </a:xfrm>
        </p:spPr>
        <p:txBody>
          <a:bodyPr/>
          <a:lstStyle/>
          <a:p>
            <a:pPr algn="ctr"/>
            <a:r>
              <a:rPr lang="fr-CA" sz="1800" dirty="0" smtClean="0">
                <a:latin typeface="Arial" pitchFamily="34" charset="0"/>
                <a:cs typeface="Arial" pitchFamily="34" charset="0"/>
              </a:rPr>
              <a:t>Organisations provinciales </a:t>
            </a:r>
          </a:p>
          <a:p>
            <a:pPr algn="ctr"/>
            <a:r>
              <a:rPr lang="fr-CA" sz="1800" dirty="0" smtClean="0">
                <a:latin typeface="Arial" pitchFamily="34" charset="0"/>
                <a:cs typeface="Arial" pitchFamily="34" charset="0"/>
              </a:rPr>
              <a:t>et régionales</a:t>
            </a:r>
            <a:endParaRPr lang="fr-CA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68835"/>
          </a:xfrm>
        </p:spPr>
        <p:txBody>
          <a:bodyPr/>
          <a:lstStyle/>
          <a:p>
            <a:pPr lvl="1"/>
            <a:endParaRPr lang="fr-CA" sz="17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r-CA" sz="1800" b="1" dirty="0" smtClean="0">
                <a:latin typeface="Arial" pitchFamily="34" charset="0"/>
                <a:cs typeface="Arial" pitchFamily="34" charset="0"/>
              </a:rPr>
              <a:t>RQDS  (Porteur de dossier)</a:t>
            </a:r>
          </a:p>
          <a:p>
            <a:pPr lvl="1"/>
            <a:endParaRPr lang="fr-CA" sz="18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r-CA" sz="1800" b="1" dirty="0" smtClean="0">
                <a:latin typeface="Arial" pitchFamily="34" charset="0"/>
                <a:cs typeface="Arial" pitchFamily="34" charset="0"/>
              </a:rPr>
              <a:t>Revue Développement social</a:t>
            </a:r>
          </a:p>
          <a:p>
            <a:pPr lvl="1"/>
            <a:endParaRPr lang="fr-CA" sz="18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r-CA" sz="1800" b="1" dirty="0" smtClean="0">
                <a:latin typeface="Arial" pitchFamily="34" charset="0"/>
                <a:cs typeface="Arial" pitchFamily="34" charset="0"/>
              </a:rPr>
              <a:t>TNCDC</a:t>
            </a:r>
          </a:p>
          <a:p>
            <a:pPr lvl="1">
              <a:buNone/>
            </a:pPr>
            <a:endParaRPr lang="fr-CA" sz="18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r-CA" sz="1800" b="1" dirty="0" smtClean="0">
                <a:latin typeface="Arial" pitchFamily="34" charset="0"/>
                <a:cs typeface="Arial" pitchFamily="34" charset="0"/>
              </a:rPr>
              <a:t>RQIIAC</a:t>
            </a:r>
          </a:p>
          <a:p>
            <a:pPr lvl="1"/>
            <a:endParaRPr lang="fr-CA" sz="18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r-CA" sz="1800" b="1" dirty="0" smtClean="0">
                <a:latin typeface="Arial" pitchFamily="34" charset="0"/>
                <a:cs typeface="Arial" pitchFamily="34" charset="0"/>
              </a:rPr>
              <a:t>ARUC-ISDC</a:t>
            </a:r>
          </a:p>
          <a:p>
            <a:pPr lvl="1"/>
            <a:endParaRPr lang="fr-CA" sz="18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r-CA" sz="1800" b="1" dirty="0" smtClean="0">
                <a:latin typeface="Arial" pitchFamily="34" charset="0"/>
                <a:cs typeface="Arial" pitchFamily="34" charset="0"/>
              </a:rPr>
              <a:t>3 Régions</a:t>
            </a:r>
          </a:p>
          <a:p>
            <a:endParaRPr lang="fr-CA" b="1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CA" sz="1800" dirty="0" smtClean="0">
                <a:latin typeface="Arial" pitchFamily="34" charset="0"/>
                <a:cs typeface="Arial" pitchFamily="34" charset="0"/>
              </a:rPr>
              <a:t>Ministères et </a:t>
            </a:r>
          </a:p>
          <a:p>
            <a:pPr algn="ctr"/>
            <a:r>
              <a:rPr lang="fr-CA" sz="1800" dirty="0" smtClean="0">
                <a:latin typeface="Arial" pitchFamily="34" charset="0"/>
                <a:cs typeface="Arial" pitchFamily="34" charset="0"/>
              </a:rPr>
              <a:t>organismes publics</a:t>
            </a:r>
            <a:endParaRPr lang="fr-CA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4"/>
          </p:nvPr>
        </p:nvSpPr>
        <p:spPr>
          <a:xfrm>
            <a:off x="5072066" y="2174875"/>
            <a:ext cx="3614734" cy="3951288"/>
          </a:xfrm>
        </p:spPr>
        <p:txBody>
          <a:bodyPr/>
          <a:lstStyle/>
          <a:p>
            <a:pPr lvl="1">
              <a:lnSpc>
                <a:spcPct val="110000"/>
              </a:lnSpc>
            </a:pPr>
            <a:endParaRPr lang="fr-CA" sz="16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10000"/>
              </a:lnSpc>
            </a:pPr>
            <a:r>
              <a:rPr lang="fr-CA" sz="1800" b="1" dirty="0" smtClean="0">
                <a:latin typeface="Arial" pitchFamily="34" charset="0"/>
                <a:cs typeface="Arial" pitchFamily="34" charset="0"/>
              </a:rPr>
              <a:t>INSPQ</a:t>
            </a:r>
          </a:p>
          <a:p>
            <a:pPr lvl="1">
              <a:lnSpc>
                <a:spcPct val="110000"/>
              </a:lnSpc>
            </a:pPr>
            <a:endParaRPr lang="fr-CA" sz="1800" b="1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10000"/>
              </a:lnSpc>
            </a:pPr>
            <a:r>
              <a:rPr lang="fr-CA" sz="1800" b="1" dirty="0" smtClean="0">
                <a:latin typeface="Arial" pitchFamily="34" charset="0"/>
                <a:cs typeface="Arial" pitchFamily="34" charset="0"/>
              </a:rPr>
              <a:t>SACAIS </a:t>
            </a:r>
          </a:p>
          <a:p>
            <a:pPr lvl="1">
              <a:lnSpc>
                <a:spcPct val="110000"/>
              </a:lnSpc>
            </a:pPr>
            <a:endParaRPr lang="fr-CA" sz="1800" b="1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10000"/>
              </a:lnSpc>
            </a:pPr>
            <a:r>
              <a:rPr lang="fr-CA" sz="1800" b="1" dirty="0" smtClean="0">
                <a:latin typeface="Arial" pitchFamily="34" charset="0"/>
                <a:cs typeface="Arial" pitchFamily="34" charset="0"/>
              </a:rPr>
              <a:t>RVVS</a:t>
            </a:r>
          </a:p>
          <a:p>
            <a:pPr lvl="1">
              <a:lnSpc>
                <a:spcPct val="110000"/>
              </a:lnSpc>
              <a:buNone/>
            </a:pPr>
            <a:endParaRPr lang="fr-CA" sz="1800" b="1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10000"/>
              </a:lnSpc>
            </a:pPr>
            <a:r>
              <a:rPr lang="fr-CA" sz="1800" b="1" dirty="0" smtClean="0">
                <a:latin typeface="Arial" pitchFamily="34" charset="0"/>
                <a:cs typeface="Arial" pitchFamily="34" charset="0"/>
              </a:rPr>
              <a:t>DSP (MSSS)</a:t>
            </a:r>
          </a:p>
          <a:p>
            <a:pPr lvl="1">
              <a:lnSpc>
                <a:spcPct val="110000"/>
              </a:lnSpc>
            </a:pPr>
            <a:endParaRPr lang="fr-CA" sz="1800" b="1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10000"/>
              </a:lnSpc>
            </a:pPr>
            <a:r>
              <a:rPr lang="fr-CA" sz="1800" b="1" dirty="0" smtClean="0">
                <a:latin typeface="Arial" pitchFamily="34" charset="0"/>
                <a:cs typeface="Arial" pitchFamily="34" charset="0"/>
              </a:rPr>
              <a:t>AQESSS</a:t>
            </a:r>
          </a:p>
          <a:p>
            <a:pPr lvl="1">
              <a:lnSpc>
                <a:spcPct val="110000"/>
              </a:lnSpc>
            </a:pPr>
            <a:endParaRPr lang="fr-CA" sz="1600" dirty="0" smtClean="0">
              <a:latin typeface="Arial" pitchFamily="34" charset="0"/>
              <a:cs typeface="Arial" pitchFamily="34" charset="0"/>
            </a:endParaRP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96D-5D06-4DC4-9388-1BD7CBEAB84C}" type="slidenum">
              <a:rPr lang="fr-CA" smtClean="0"/>
              <a:pPr/>
              <a:t>5</a:t>
            </a:fld>
            <a:endParaRPr lang="fr-CA"/>
          </a:p>
        </p:txBody>
      </p:sp>
      <p:sp>
        <p:nvSpPr>
          <p:cNvPr id="5" name="Pentagone 4"/>
          <p:cNvSpPr/>
          <p:nvPr/>
        </p:nvSpPr>
        <p:spPr bwMode="auto">
          <a:xfrm flipV="1">
            <a:off x="785786" y="1285860"/>
            <a:ext cx="8143932" cy="71438"/>
          </a:xfrm>
          <a:prstGeom prst="homePlate">
            <a:avLst/>
          </a:prstGeom>
          <a:solidFill>
            <a:schemeClr val="tx1">
              <a:lumMod val="10000"/>
            </a:schemeClr>
          </a:solidFill>
          <a:ln w="9525" cap="flat" cmpd="sng" algn="ctr">
            <a:solidFill>
              <a:schemeClr val="tx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Pentagone 9"/>
          <p:cNvSpPr/>
          <p:nvPr/>
        </p:nvSpPr>
        <p:spPr bwMode="auto">
          <a:xfrm flipV="1">
            <a:off x="785786" y="2285992"/>
            <a:ext cx="8143932" cy="71438"/>
          </a:xfrm>
          <a:prstGeom prst="homePlate">
            <a:avLst/>
          </a:prstGeom>
          <a:solidFill>
            <a:schemeClr val="tx1">
              <a:lumMod val="10000"/>
            </a:schemeClr>
          </a:solidFill>
          <a:ln w="9525" cap="flat" cmpd="sng" algn="ctr">
            <a:solidFill>
              <a:schemeClr val="tx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0" y="6215082"/>
            <a:ext cx="12144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Partie 1 :  </a:t>
            </a:r>
          </a:p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Partenaires</a:t>
            </a:r>
          </a:p>
          <a:p>
            <a:endParaRPr lang="fr-CA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714348" y="357166"/>
            <a:ext cx="8328052" cy="1071570"/>
          </a:xfrm>
        </p:spPr>
        <p:txBody>
          <a:bodyPr/>
          <a:lstStyle/>
          <a:p>
            <a:pPr algn="l"/>
            <a:r>
              <a:rPr lang="fr-CA" dirty="0" smtClean="0">
                <a:latin typeface="Arial Black" pitchFamily="34" charset="0"/>
              </a:rPr>
              <a:t>DEUXIÈME PARTIE</a:t>
            </a: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D546-CEF8-412A-B3EB-A14BE7146F46}" type="slidenum">
              <a:rPr lang="fr-CA" smtClean="0"/>
              <a:pPr/>
              <a:t>6</a:t>
            </a:fld>
            <a:endParaRPr lang="fr-CA"/>
          </a:p>
        </p:txBody>
      </p:sp>
      <p:graphicFrame>
        <p:nvGraphicFramePr>
          <p:cNvPr id="10" name="Espace réservé du contenu 8"/>
          <p:cNvGraphicFramePr>
            <a:graphicFrameLocks noGrp="1"/>
          </p:cNvGraphicFramePr>
          <p:nvPr>
            <p:ph idx="1"/>
          </p:nvPr>
        </p:nvGraphicFramePr>
        <p:xfrm>
          <a:off x="285721" y="1643050"/>
          <a:ext cx="8643998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Pentagone 10"/>
          <p:cNvSpPr/>
          <p:nvPr/>
        </p:nvSpPr>
        <p:spPr bwMode="auto">
          <a:xfrm flipV="1">
            <a:off x="785786" y="1285860"/>
            <a:ext cx="8143932" cy="71438"/>
          </a:xfrm>
          <a:prstGeom prst="homePlate">
            <a:avLst/>
          </a:prstGeom>
          <a:solidFill>
            <a:schemeClr val="tx1">
              <a:lumMod val="10000"/>
            </a:schemeClr>
          </a:solidFill>
          <a:ln w="9525" cap="flat" cmpd="sng" algn="ctr">
            <a:solidFill>
              <a:schemeClr val="tx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643306" y="4786322"/>
            <a:ext cx="2214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Réalisés en 08</a:t>
            </a:r>
          </a:p>
          <a:p>
            <a:r>
              <a:rPr lang="fr-CA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En cours en 09</a:t>
            </a:r>
          </a:p>
          <a:p>
            <a:r>
              <a:rPr lang="fr-CA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Prévus en 09-10</a:t>
            </a:r>
          </a:p>
          <a:p>
            <a:r>
              <a:rPr lang="fr-CA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Prévus en 10-11</a:t>
            </a:r>
            <a:endParaRPr lang="fr-CA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4" name="Flèche vers le bas 13"/>
          <p:cNvSpPr/>
          <p:nvPr/>
        </p:nvSpPr>
        <p:spPr bwMode="auto">
          <a:xfrm>
            <a:off x="4500562" y="4143380"/>
            <a:ext cx="357190" cy="57150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9144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609600"/>
            <a:ext cx="8328052" cy="604822"/>
          </a:xfrm>
        </p:spPr>
        <p:txBody>
          <a:bodyPr/>
          <a:lstStyle/>
          <a:p>
            <a:pPr algn="l"/>
            <a:r>
              <a:rPr lang="fr-CA" sz="4800" dirty="0" smtClean="0">
                <a:latin typeface="Arial Black" pitchFamily="34" charset="0"/>
              </a:rPr>
              <a:t>2008 :</a:t>
            </a:r>
            <a:r>
              <a:rPr lang="fr-CA" sz="5400" dirty="0" smtClean="0">
                <a:latin typeface="Arial Black" pitchFamily="34" charset="0"/>
              </a:rPr>
              <a:t> </a:t>
            </a:r>
            <a:r>
              <a:rPr lang="fr-CA" sz="4000" dirty="0" smtClean="0">
                <a:latin typeface="Arial Black" pitchFamily="34" charset="0"/>
              </a:rPr>
              <a:t>LANCEMENT</a:t>
            </a:r>
            <a:endParaRPr lang="fr-CA" sz="4000" dirty="0">
              <a:latin typeface="Arial Black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7224" y="1500174"/>
            <a:ext cx="8169301" cy="5000660"/>
          </a:xfrm>
        </p:spPr>
        <p:txBody>
          <a:bodyPr/>
          <a:lstStyle/>
          <a:p>
            <a:pPr>
              <a:buNone/>
            </a:pPr>
            <a:r>
              <a:rPr lang="fr-CA" sz="2800" b="1" u="sng" dirty="0" smtClean="0">
                <a:latin typeface="Arial" pitchFamily="34" charset="0"/>
                <a:cs typeface="Arial" pitchFamily="34" charset="0"/>
              </a:rPr>
              <a:t>Définition de projet</a:t>
            </a:r>
            <a:r>
              <a:rPr lang="fr-CA" sz="2800" b="1" dirty="0" smtClean="0">
                <a:latin typeface="Arial" pitchFamily="34" charset="0"/>
                <a:cs typeface="Arial" pitchFamily="34" charset="0"/>
              </a:rPr>
              <a:t> :</a:t>
            </a:r>
            <a:endParaRPr lang="fr-CA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CA" sz="2800" dirty="0" smtClean="0">
                <a:latin typeface="Arial" pitchFamily="34" charset="0"/>
                <a:cs typeface="Arial" pitchFamily="34" charset="0"/>
              </a:rPr>
              <a:t>1- Préciser le but et les objectifs</a:t>
            </a:r>
          </a:p>
          <a:p>
            <a:r>
              <a:rPr lang="fr-CA" sz="1800" dirty="0" smtClean="0">
                <a:latin typeface="Arial" pitchFamily="34" charset="0"/>
                <a:cs typeface="Arial" pitchFamily="34" charset="0"/>
              </a:rPr>
              <a:t>Consolider DS et DC et réfléchir comment les susciter et les soutenir</a:t>
            </a:r>
          </a:p>
          <a:p>
            <a:pPr>
              <a:buNone/>
            </a:pPr>
            <a:endParaRPr lang="fr-CA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CA" sz="2800" dirty="0" smtClean="0">
                <a:latin typeface="Arial" pitchFamily="34" charset="0"/>
                <a:cs typeface="Arial" pitchFamily="34" charset="0"/>
              </a:rPr>
              <a:t>2- Imaginer une formule :</a:t>
            </a:r>
          </a:p>
          <a:p>
            <a:r>
              <a:rPr lang="fr-CA" sz="1800" dirty="0" smtClean="0">
                <a:latin typeface="Arial" pitchFamily="34" charset="0"/>
                <a:cs typeface="Arial" pitchFamily="34" charset="0"/>
              </a:rPr>
              <a:t>Mettre en commun les bilans du DS au local, au régional et au national </a:t>
            </a:r>
          </a:p>
          <a:p>
            <a:r>
              <a:rPr lang="fr-CA" sz="1800" dirty="0" smtClean="0">
                <a:latin typeface="Arial" pitchFamily="34" charset="0"/>
                <a:cs typeface="Arial" pitchFamily="34" charset="0"/>
              </a:rPr>
              <a:t>Proposer des échanges structurés autour de thématiques centrales</a:t>
            </a:r>
          </a:p>
          <a:p>
            <a:r>
              <a:rPr lang="fr-CA" sz="1800" dirty="0" smtClean="0">
                <a:latin typeface="Arial" pitchFamily="34" charset="0"/>
                <a:cs typeface="Arial" pitchFamily="34" charset="0"/>
              </a:rPr>
              <a:t>Déposer un plan d’action national concerté pour 10 ans</a:t>
            </a:r>
          </a:p>
          <a:p>
            <a:endParaRPr lang="fr-CA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CA" sz="2800" dirty="0" smtClean="0">
                <a:latin typeface="Arial" pitchFamily="34" charset="0"/>
                <a:cs typeface="Arial" pitchFamily="34" charset="0"/>
              </a:rPr>
              <a:t>3- Identifier 7 thématiques : </a:t>
            </a:r>
          </a:p>
          <a:p>
            <a:pPr>
              <a:buNone/>
            </a:pPr>
            <a:r>
              <a:rPr lang="fr-CA" sz="16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fr-CA" sz="1800" dirty="0" smtClean="0">
                <a:latin typeface="Arial" pitchFamily="34" charset="0"/>
                <a:cs typeface="Arial" pitchFamily="34" charset="0"/>
              </a:rPr>
              <a:t>Élus locaux, État, Pauvreté, Pratiques, Participation citoyenne, DC, Agents</a:t>
            </a:r>
          </a:p>
          <a:p>
            <a:endParaRPr lang="fr-CA" sz="2800" dirty="0" smtClean="0">
              <a:latin typeface="Arial" pitchFamily="34" charset="0"/>
              <a:cs typeface="Arial" pitchFamily="34" charset="0"/>
            </a:endParaRPr>
          </a:p>
          <a:p>
            <a:endParaRPr lang="fr-CA" sz="2800" dirty="0" smtClean="0">
              <a:latin typeface="Arial" pitchFamily="34" charset="0"/>
              <a:cs typeface="Arial" pitchFamily="34" charset="0"/>
            </a:endParaRPr>
          </a:p>
          <a:p>
            <a:endParaRPr lang="fr-CA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CA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C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96D-5D06-4DC4-9388-1BD7CBEAB84C}" type="slidenum">
              <a:rPr lang="fr-CA" smtClean="0"/>
              <a:pPr/>
              <a:t>7</a:t>
            </a:fld>
            <a:endParaRPr lang="fr-CA"/>
          </a:p>
        </p:txBody>
      </p:sp>
      <p:sp>
        <p:nvSpPr>
          <p:cNvPr id="5" name="Pentagone 4"/>
          <p:cNvSpPr/>
          <p:nvPr/>
        </p:nvSpPr>
        <p:spPr bwMode="auto">
          <a:xfrm flipV="1">
            <a:off x="785786" y="1285860"/>
            <a:ext cx="8143932" cy="71438"/>
          </a:xfrm>
          <a:prstGeom prst="homePlate">
            <a:avLst/>
          </a:prstGeom>
          <a:solidFill>
            <a:schemeClr val="tx1">
              <a:lumMod val="10000"/>
            </a:schemeClr>
          </a:solidFill>
          <a:ln w="9525" cap="flat" cmpd="sng" algn="ctr">
            <a:solidFill>
              <a:schemeClr val="tx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215082"/>
            <a:ext cx="10715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Partie 2 :  </a:t>
            </a:r>
          </a:p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Travaux</a:t>
            </a:r>
          </a:p>
          <a:p>
            <a:endParaRPr lang="fr-CA" sz="1400" dirty="0">
              <a:solidFill>
                <a:schemeClr val="tx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8328052" cy="857256"/>
          </a:xfrm>
        </p:spPr>
        <p:txBody>
          <a:bodyPr/>
          <a:lstStyle/>
          <a:p>
            <a:pPr algn="l"/>
            <a:r>
              <a:rPr lang="fr-CA" sz="4800" dirty="0" smtClean="0">
                <a:latin typeface="Arial Black" pitchFamily="34" charset="0"/>
                <a:cs typeface="Arial" pitchFamily="34" charset="0"/>
              </a:rPr>
              <a:t>2009 : </a:t>
            </a:r>
            <a:r>
              <a:rPr lang="fr-CA" sz="4000" dirty="0" smtClean="0">
                <a:latin typeface="Arial Black" pitchFamily="34" charset="0"/>
                <a:cs typeface="Arial" pitchFamily="34" charset="0"/>
              </a:rPr>
              <a:t>PLANIFICATION</a:t>
            </a:r>
            <a:endParaRPr lang="fr-CA" sz="40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786" y="1500174"/>
            <a:ext cx="8240739" cy="4595826"/>
          </a:xfrm>
        </p:spPr>
        <p:txBody>
          <a:bodyPr/>
          <a:lstStyle/>
          <a:p>
            <a:pPr>
              <a:buNone/>
            </a:pPr>
            <a:r>
              <a:rPr lang="fr-CA" sz="2800" b="1" u="sng" dirty="0" smtClean="0">
                <a:latin typeface="Arial" pitchFamily="34" charset="0"/>
                <a:cs typeface="Arial" pitchFamily="34" charset="0"/>
              </a:rPr>
              <a:t>4 réunions</a:t>
            </a:r>
            <a:r>
              <a:rPr lang="fr-CA" sz="28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buNone/>
            </a:pPr>
            <a:endParaRPr lang="fr-CA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CA" sz="2800" dirty="0" smtClean="0">
                <a:latin typeface="Arial" pitchFamily="34" charset="0"/>
                <a:cs typeface="Arial" pitchFamily="34" charset="0"/>
              </a:rPr>
              <a:t>1- Structurer les activités prévues            = Quoi ?</a:t>
            </a:r>
          </a:p>
          <a:p>
            <a:pPr>
              <a:buNone/>
            </a:pPr>
            <a:r>
              <a:rPr lang="fr-CA" sz="2800" dirty="0" smtClean="0">
                <a:latin typeface="Arial" pitchFamily="34" charset="0"/>
                <a:cs typeface="Arial" pitchFamily="34" charset="0"/>
              </a:rPr>
              <a:t>2- Préciser les thématiques                 = De quoi ?</a:t>
            </a:r>
          </a:p>
          <a:p>
            <a:pPr>
              <a:buNone/>
            </a:pPr>
            <a:r>
              <a:rPr lang="fr-CA" sz="2800" dirty="0" smtClean="0">
                <a:latin typeface="Arial" pitchFamily="34" charset="0"/>
                <a:cs typeface="Arial" pitchFamily="34" charset="0"/>
              </a:rPr>
              <a:t>3- Organiser la gouvernance            = Comment ?</a:t>
            </a:r>
          </a:p>
          <a:p>
            <a:pPr marL="514350" indent="-514350">
              <a:buNone/>
            </a:pPr>
            <a:r>
              <a:rPr lang="fr-CA" sz="2800" dirty="0" smtClean="0">
                <a:latin typeface="Arial" pitchFamily="34" charset="0"/>
                <a:cs typeface="Arial" pitchFamily="34" charset="0"/>
              </a:rPr>
              <a:t>4- Identifier des partenaires                        = Qui ?</a:t>
            </a:r>
          </a:p>
          <a:p>
            <a:pPr marL="514350" indent="-514350">
              <a:buNone/>
            </a:pPr>
            <a:r>
              <a:rPr lang="fr-CA" sz="2800" dirty="0" smtClean="0">
                <a:latin typeface="Arial" pitchFamily="34" charset="0"/>
                <a:cs typeface="Arial" pitchFamily="34" charset="0"/>
              </a:rPr>
              <a:t>5- Prévoir les résultats attendus et coûts associés</a:t>
            </a:r>
          </a:p>
          <a:p>
            <a:pPr>
              <a:buNone/>
            </a:pPr>
            <a:r>
              <a:rPr lang="fr-CA" sz="2800" dirty="0" smtClean="0">
                <a:latin typeface="Arial" pitchFamily="34" charset="0"/>
                <a:cs typeface="Arial" pitchFamily="34" charset="0"/>
              </a:rPr>
              <a:t>6- Évaluer l’échéancier probable           = Quand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96D-5D06-4DC4-9388-1BD7CBEAB84C}" type="slidenum">
              <a:rPr lang="fr-CA" smtClean="0"/>
              <a:pPr/>
              <a:t>8</a:t>
            </a:fld>
            <a:endParaRPr lang="fr-CA"/>
          </a:p>
        </p:txBody>
      </p:sp>
      <p:sp>
        <p:nvSpPr>
          <p:cNvPr id="5" name="Pentagone 4"/>
          <p:cNvSpPr/>
          <p:nvPr/>
        </p:nvSpPr>
        <p:spPr bwMode="auto">
          <a:xfrm flipV="1">
            <a:off x="785786" y="1285860"/>
            <a:ext cx="8143932" cy="71438"/>
          </a:xfrm>
          <a:prstGeom prst="homePlate">
            <a:avLst/>
          </a:prstGeom>
          <a:solidFill>
            <a:schemeClr val="tx1">
              <a:lumMod val="10000"/>
            </a:schemeClr>
          </a:solidFill>
          <a:ln w="9525" cap="flat" cmpd="sng" algn="ctr">
            <a:solidFill>
              <a:schemeClr val="tx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215082"/>
            <a:ext cx="12144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Partie 2 :  </a:t>
            </a:r>
          </a:p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Travaux</a:t>
            </a:r>
          </a:p>
          <a:p>
            <a:endParaRPr lang="fr-CA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8328052" cy="857256"/>
          </a:xfrm>
        </p:spPr>
        <p:txBody>
          <a:bodyPr/>
          <a:lstStyle/>
          <a:p>
            <a:pPr algn="l"/>
            <a:r>
              <a:rPr lang="fr-CA" sz="3600" dirty="0" smtClean="0">
                <a:latin typeface="Arial Black" pitchFamily="34" charset="0"/>
              </a:rPr>
              <a:t>1- STRUCTURER LES ACTIVITÉS </a:t>
            </a:r>
            <a:endParaRPr lang="fr-CA" sz="3600" dirty="0">
              <a:latin typeface="Arial Black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786" y="1643050"/>
            <a:ext cx="8240739" cy="4452950"/>
          </a:xfrm>
        </p:spPr>
        <p:txBody>
          <a:bodyPr/>
          <a:lstStyle/>
          <a:p>
            <a:pPr lvl="0">
              <a:buNone/>
            </a:pPr>
            <a:r>
              <a:rPr lang="fr-CA" sz="2800" dirty="0" smtClean="0">
                <a:latin typeface="Arial" pitchFamily="34" charset="0"/>
                <a:cs typeface="Arial" pitchFamily="34" charset="0"/>
              </a:rPr>
              <a:t>1- Outil de réflexion pour chaque thématique</a:t>
            </a:r>
          </a:p>
          <a:p>
            <a:pPr lvl="0">
              <a:buNone/>
            </a:pPr>
            <a:r>
              <a:rPr lang="fr-CA" sz="2800" dirty="0" smtClean="0">
                <a:latin typeface="Arial" pitchFamily="34" charset="0"/>
                <a:cs typeface="Arial" pitchFamily="34" charset="0"/>
              </a:rPr>
              <a:t>2- Tournée d’animations régionales</a:t>
            </a:r>
          </a:p>
          <a:p>
            <a:pPr lvl="0">
              <a:buNone/>
            </a:pPr>
            <a:r>
              <a:rPr lang="fr-CA" sz="2800" dirty="0" smtClean="0">
                <a:latin typeface="Arial" pitchFamily="34" charset="0"/>
                <a:cs typeface="Arial" pitchFamily="34" charset="0"/>
              </a:rPr>
              <a:t>3- Événement national</a:t>
            </a:r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96D-5D06-4DC4-9388-1BD7CBEAB84C}" type="slidenum">
              <a:rPr lang="fr-CA" smtClean="0"/>
              <a:pPr/>
              <a:t>9</a:t>
            </a:fld>
            <a:endParaRPr lang="fr-CA"/>
          </a:p>
        </p:txBody>
      </p:sp>
      <p:sp>
        <p:nvSpPr>
          <p:cNvPr id="5" name="ZoneTexte 4"/>
          <p:cNvSpPr txBox="1"/>
          <p:nvPr/>
        </p:nvSpPr>
        <p:spPr>
          <a:xfrm>
            <a:off x="0" y="6215082"/>
            <a:ext cx="107153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Partie 2 :  </a:t>
            </a:r>
          </a:p>
          <a:p>
            <a:r>
              <a:rPr lang="fr-CA" sz="1400" b="1" dirty="0" smtClean="0">
                <a:solidFill>
                  <a:schemeClr val="tx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Travaux</a:t>
            </a:r>
          </a:p>
          <a:p>
            <a:endParaRPr lang="fr-CA" dirty="0"/>
          </a:p>
        </p:txBody>
      </p:sp>
      <p:sp>
        <p:nvSpPr>
          <p:cNvPr id="6" name="Pentagone 5"/>
          <p:cNvSpPr/>
          <p:nvPr/>
        </p:nvSpPr>
        <p:spPr bwMode="auto">
          <a:xfrm flipV="1">
            <a:off x="785786" y="1285860"/>
            <a:ext cx="8143932" cy="71438"/>
          </a:xfrm>
          <a:prstGeom prst="homePlate">
            <a:avLst/>
          </a:prstGeom>
          <a:solidFill>
            <a:schemeClr val="tx1">
              <a:lumMod val="10000"/>
            </a:schemeClr>
          </a:solidFill>
          <a:ln w="9525" cap="flat" cmpd="sng" algn="ctr">
            <a:solidFill>
              <a:schemeClr val="tx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7" name="Diagramme 6"/>
          <p:cNvGraphicFramePr/>
          <p:nvPr/>
        </p:nvGraphicFramePr>
        <p:xfrm>
          <a:off x="4143372" y="3143248"/>
          <a:ext cx="6215106" cy="3357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me 7"/>
          <p:cNvGraphicFramePr/>
          <p:nvPr/>
        </p:nvGraphicFramePr>
        <p:xfrm>
          <a:off x="5357818" y="2071678"/>
          <a:ext cx="3786182" cy="128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IGSAW">
  <a:themeElements>
    <a:clrScheme name="Thème Office 1">
      <a:dk1>
        <a:srgbClr val="003366"/>
      </a:dk1>
      <a:lt1>
        <a:srgbClr val="EAEAEA"/>
      </a:lt1>
      <a:dk2>
        <a:srgbClr val="0099CC"/>
      </a:dk2>
      <a:lt2>
        <a:srgbClr val="66FFFF"/>
      </a:lt2>
      <a:accent1>
        <a:srgbClr val="33CCFF"/>
      </a:accent1>
      <a:accent2>
        <a:srgbClr val="9999FF"/>
      </a:accent2>
      <a:accent3>
        <a:srgbClr val="AACAE2"/>
      </a:accent3>
      <a:accent4>
        <a:srgbClr val="C8C8C8"/>
      </a:accent4>
      <a:accent5>
        <a:srgbClr val="ADE2FF"/>
      </a:accent5>
      <a:accent6>
        <a:srgbClr val="8A8AE7"/>
      </a:accent6>
      <a:hlink>
        <a:srgbClr val="CC99FF"/>
      </a:hlink>
      <a:folHlink>
        <a:srgbClr val="008080"/>
      </a:folHlink>
    </a:clrScheme>
    <a:fontScheme name="Thème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hème Office 1">
        <a:dk1>
          <a:srgbClr val="003366"/>
        </a:dk1>
        <a:lt1>
          <a:srgbClr val="EAEAEA"/>
        </a:lt1>
        <a:dk2>
          <a:srgbClr val="0099CC"/>
        </a:dk2>
        <a:lt2>
          <a:srgbClr val="66FFFF"/>
        </a:lt2>
        <a:accent1>
          <a:srgbClr val="33CCFF"/>
        </a:accent1>
        <a:accent2>
          <a:srgbClr val="9999FF"/>
        </a:accent2>
        <a:accent3>
          <a:srgbClr val="AACAE2"/>
        </a:accent3>
        <a:accent4>
          <a:srgbClr val="C8C8C8"/>
        </a:accent4>
        <a:accent5>
          <a:srgbClr val="ADE2FF"/>
        </a:accent5>
        <a:accent6>
          <a:srgbClr val="8A8AE7"/>
        </a:accent6>
        <a:hlink>
          <a:srgbClr val="CC99FF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3366"/>
        </a:dk1>
        <a:lt1>
          <a:srgbClr val="CCECFF"/>
        </a:lt1>
        <a:dk2>
          <a:srgbClr val="0099CC"/>
        </a:dk2>
        <a:lt2>
          <a:srgbClr val="99CCFF"/>
        </a:lt2>
        <a:accent1>
          <a:srgbClr val="33CCFF"/>
        </a:accent1>
        <a:accent2>
          <a:srgbClr val="9999FF"/>
        </a:accent2>
        <a:accent3>
          <a:srgbClr val="E2F4FF"/>
        </a:accent3>
        <a:accent4>
          <a:srgbClr val="002A56"/>
        </a:accent4>
        <a:accent5>
          <a:srgbClr val="ADE2FF"/>
        </a:accent5>
        <a:accent6>
          <a:srgbClr val="8A8AE7"/>
        </a:accent6>
        <a:hlink>
          <a:srgbClr val="CC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FF0033"/>
        </a:dk2>
        <a:lt2>
          <a:srgbClr val="FFCCCC"/>
        </a:lt2>
        <a:accent1>
          <a:srgbClr val="0099FF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2DB92D"/>
        </a:accent6>
        <a:hlink>
          <a:srgbClr val="FFFF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6B4587"/>
        </a:dk1>
        <a:lt1>
          <a:srgbClr val="CCECFF"/>
        </a:lt1>
        <a:dk2>
          <a:srgbClr val="A67FC4"/>
        </a:dk2>
        <a:lt2>
          <a:srgbClr val="66FFFF"/>
        </a:lt2>
        <a:accent1>
          <a:srgbClr val="0099FF"/>
        </a:accent1>
        <a:accent2>
          <a:srgbClr val="9999FF"/>
        </a:accent2>
        <a:accent3>
          <a:srgbClr val="D0C0DE"/>
        </a:accent3>
        <a:accent4>
          <a:srgbClr val="AEC9DA"/>
        </a:accent4>
        <a:accent5>
          <a:srgbClr val="AACAFF"/>
        </a:accent5>
        <a:accent6>
          <a:srgbClr val="8A8AE7"/>
        </a:accent6>
        <a:hlink>
          <a:srgbClr val="CC99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JIGSAW</Template>
  <TotalTime>3186</TotalTime>
  <Words>1357</Words>
  <Application>Microsoft Office PowerPoint</Application>
  <PresentationFormat>Affichage à l'écran (4:3)</PresentationFormat>
  <Paragraphs>411</Paragraphs>
  <Slides>28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29" baseType="lpstr">
      <vt:lpstr>JIGSAW</vt:lpstr>
      <vt:lpstr>VERS UN PLAN D’ACTION NATIONAL CONCERTÉ  EN DÉVELOPPEMENT SOCIAL</vt:lpstr>
      <vt:lpstr>MISE EN CONTEXTE</vt:lpstr>
      <vt:lpstr>PLAN DE LA PRÉSENTATION</vt:lpstr>
      <vt:lpstr>PREMIÈRE PARTIE</vt:lpstr>
      <vt:lpstr>MEMBRES DU COLLECTIF</vt:lpstr>
      <vt:lpstr>DEUXIÈME PARTIE</vt:lpstr>
      <vt:lpstr>2008 : LANCEMENT</vt:lpstr>
      <vt:lpstr>2009 : PLANIFICATION</vt:lpstr>
      <vt:lpstr>1- STRUCTURER LES ACTIVITÉS </vt:lpstr>
      <vt:lpstr>2- PRÉCISER LES THÉMATIQUES</vt:lpstr>
      <vt:lpstr>2- THÉMATIQUES (suite)</vt:lpstr>
      <vt:lpstr>3-ORGANISER LA GOUVERNANCE</vt:lpstr>
      <vt:lpstr>RÔLES DES COMITÉS</vt:lpstr>
      <vt:lpstr>RÔLES (suite)</vt:lpstr>
      <vt:lpstr>4- IDENTIFIER DES PARTENAIRES</vt:lpstr>
      <vt:lpstr>4- PARTENAIRES (suite)</vt:lpstr>
      <vt:lpstr>4- PARTENAIRES (suite)</vt:lpstr>
      <vt:lpstr>5- PRÉVOIR LES RÉSULTATS ATTENDUS ET COÛTS ASSOCIÉS </vt:lpstr>
      <vt:lpstr>6- ÉVALUER L’ÉCHÉANCIER</vt:lpstr>
      <vt:lpstr>6- ÉCHÉANCIER (suite)</vt:lpstr>
      <vt:lpstr>Évènement national</vt:lpstr>
      <vt:lpstr>SYNTHÈSE DES TRAVAUX</vt:lpstr>
      <vt:lpstr>TROISIÈME PARTIE</vt:lpstr>
      <vt:lpstr>1- RISQUES POLITIQUES</vt:lpstr>
      <vt:lpstr>1- POLITIQUE (suite)</vt:lpstr>
      <vt:lpstr>2- RISQUES FINANCIERS</vt:lpstr>
      <vt:lpstr>3- RISQUES ORGANISATIONNELS</vt:lpstr>
      <vt:lpstr>CONCLUSION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 UN PLAN D’ACTION NATIONAL CONCERTÉ  EN DÉVELOPPEMENT SOCIAL</dc:title>
  <dc:creator>RQDS</dc:creator>
  <cp:lastModifiedBy>RQDS</cp:lastModifiedBy>
  <cp:revision>131</cp:revision>
  <cp:lastPrinted>1601-01-01T00:00:00Z</cp:lastPrinted>
  <dcterms:created xsi:type="dcterms:W3CDTF">2009-05-28T13:02:56Z</dcterms:created>
  <dcterms:modified xsi:type="dcterms:W3CDTF">2009-08-10T15:40:44Z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